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theme/theme2.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30"/>
  </p:notesMasterIdLst>
  <p:sldIdLst>
    <p:sldId id="271" r:id="rId2"/>
    <p:sldId id="273" r:id="rId3"/>
    <p:sldId id="275" r:id="rId4"/>
    <p:sldId id="256" r:id="rId5"/>
    <p:sldId id="257" r:id="rId6"/>
    <p:sldId id="258" r:id="rId7"/>
    <p:sldId id="259" r:id="rId8"/>
    <p:sldId id="260" r:id="rId9"/>
    <p:sldId id="261" r:id="rId10"/>
    <p:sldId id="262" r:id="rId11"/>
    <p:sldId id="263" r:id="rId12"/>
    <p:sldId id="264" r:id="rId13"/>
    <p:sldId id="265" r:id="rId14"/>
    <p:sldId id="266" r:id="rId15"/>
    <p:sldId id="274" r:id="rId16"/>
    <p:sldId id="276" r:id="rId17"/>
    <p:sldId id="267" r:id="rId18"/>
    <p:sldId id="278" r:id="rId19"/>
    <p:sldId id="279" r:id="rId20"/>
    <p:sldId id="268" r:id="rId21"/>
    <p:sldId id="269" r:id="rId22"/>
    <p:sldId id="280" r:id="rId23"/>
    <p:sldId id="281" r:id="rId24"/>
    <p:sldId id="282" r:id="rId25"/>
    <p:sldId id="283" r:id="rId26"/>
    <p:sldId id="285" r:id="rId27"/>
    <p:sldId id="270" r:id="rId28"/>
    <p:sldId id="284" r:id="rId29"/>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318F36F1-245D-4203-9D9E-728D3E4E2D57}" v="268" dt="2026-02-26T17:16:23.878"/>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snapToObjects="1">
      <p:cViewPr varScale="1">
        <p:scale>
          <a:sx n="101" d="100"/>
          <a:sy n="101" d="100"/>
        </p:scale>
        <p:origin x="1836" y="102"/>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microsoft.com/office/2015/10/relationships/revisionInfo" Target="revisionInfo.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notesMaster" Target="notesMasters/notesMaster1.xml"/><Relationship Id="rId35" Type="http://schemas.microsoft.com/office/2016/11/relationships/changesInfo" Target="changesInfos/changesInfo1.xml"/><Relationship Id="rId8" Type="http://schemas.openxmlformats.org/officeDocument/2006/relationships/slide" Target="slides/slide7.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Lauro Ojeda" userId="b4951e28-6e0a-4e78-b7e9-b9d2530f5d50" providerId="ADAL" clId="{E66C9994-3409-4469-A22C-6F2D571D7789}"/>
    <pc:docChg chg="undo custSel addSld delSld modSld sldOrd delMainMaster">
      <pc:chgData name="Lauro Ojeda" userId="b4951e28-6e0a-4e78-b7e9-b9d2530f5d50" providerId="ADAL" clId="{E66C9994-3409-4469-A22C-6F2D571D7789}" dt="2026-02-26T17:16:46.555" v="5492" actId="1076"/>
      <pc:docMkLst>
        <pc:docMk/>
      </pc:docMkLst>
      <pc:sldChg chg="addSp delSp modSp mod modClrScheme modAnim chgLayout">
        <pc:chgData name="Lauro Ojeda" userId="b4951e28-6e0a-4e78-b7e9-b9d2530f5d50" providerId="ADAL" clId="{E66C9994-3409-4469-A22C-6F2D571D7789}" dt="2026-02-26T15:16:17.763" v="5404"/>
        <pc:sldMkLst>
          <pc:docMk/>
          <pc:sldMk cId="0" sldId="256"/>
        </pc:sldMkLst>
        <pc:spChg chg="mod ord">
          <ac:chgData name="Lauro Ojeda" userId="b4951e28-6e0a-4e78-b7e9-b9d2530f5d50" providerId="ADAL" clId="{E66C9994-3409-4469-A22C-6F2D571D7789}" dt="2026-02-26T15:07:45.723" v="5235" actId="1076"/>
          <ac:spMkLst>
            <pc:docMk/>
            <pc:sldMk cId="0" sldId="256"/>
            <ac:spMk id="2" creationId="{00000000-0000-0000-0000-000000000000}"/>
          </ac:spMkLst>
        </pc:spChg>
        <pc:spChg chg="mod">
          <ac:chgData name="Lauro Ojeda" userId="b4951e28-6e0a-4e78-b7e9-b9d2530f5d50" providerId="ADAL" clId="{E66C9994-3409-4469-A22C-6F2D571D7789}" dt="2026-02-26T15:08:44.615" v="5324" actId="1076"/>
          <ac:spMkLst>
            <pc:docMk/>
            <pc:sldMk cId="0" sldId="256"/>
            <ac:spMk id="3" creationId="{00000000-0000-0000-0000-000000000000}"/>
          </ac:spMkLst>
        </pc:spChg>
        <pc:spChg chg="add del mod ord">
          <ac:chgData name="Lauro Ojeda" userId="b4951e28-6e0a-4e78-b7e9-b9d2530f5d50" providerId="ADAL" clId="{E66C9994-3409-4469-A22C-6F2D571D7789}" dt="2026-02-26T13:09:54.941" v="4071" actId="478"/>
          <ac:spMkLst>
            <pc:docMk/>
            <pc:sldMk cId="0" sldId="256"/>
            <ac:spMk id="13" creationId="{0F68EC48-D48B-B3CF-98A5-60C271549EAE}"/>
          </ac:spMkLst>
        </pc:spChg>
        <pc:spChg chg="add del mod">
          <ac:chgData name="Lauro Ojeda" userId="b4951e28-6e0a-4e78-b7e9-b9d2530f5d50" providerId="ADAL" clId="{E66C9994-3409-4469-A22C-6F2D571D7789}" dt="2026-02-26T15:09:31.997" v="5330" actId="12084"/>
          <ac:spMkLst>
            <pc:docMk/>
            <pc:sldMk cId="0" sldId="256"/>
            <ac:spMk id="15" creationId="{0E41ECA8-04F0-3F0D-AE0E-016574B1F427}"/>
          </ac:spMkLst>
        </pc:spChg>
        <pc:graphicFrameChg chg="add mod modGraphic">
          <ac:chgData name="Lauro Ojeda" userId="b4951e28-6e0a-4e78-b7e9-b9d2530f5d50" providerId="ADAL" clId="{E66C9994-3409-4469-A22C-6F2D571D7789}" dt="2026-02-26T15:10:45.598" v="5368" actId="1076"/>
          <ac:graphicFrameMkLst>
            <pc:docMk/>
            <pc:sldMk cId="0" sldId="256"/>
            <ac:graphicFrameMk id="16" creationId="{C2C63B82-9B08-47DA-9C83-AC1B0642BC5F}"/>
          </ac:graphicFrameMkLst>
        </pc:graphicFrameChg>
      </pc:sldChg>
      <pc:sldChg chg="addSp delSp modSp mod modClrScheme modAnim chgLayout">
        <pc:chgData name="Lauro Ojeda" userId="b4951e28-6e0a-4e78-b7e9-b9d2530f5d50" providerId="ADAL" clId="{E66C9994-3409-4469-A22C-6F2D571D7789}" dt="2026-02-26T15:16:05.081" v="5402"/>
        <pc:sldMkLst>
          <pc:docMk/>
          <pc:sldMk cId="0" sldId="257"/>
        </pc:sldMkLst>
        <pc:spChg chg="mod ord">
          <ac:chgData name="Lauro Ojeda" userId="b4951e28-6e0a-4e78-b7e9-b9d2530f5d50" providerId="ADAL" clId="{E66C9994-3409-4469-A22C-6F2D571D7789}" dt="2026-02-26T13:10:09.515" v="4074" actId="1076"/>
          <ac:spMkLst>
            <pc:docMk/>
            <pc:sldMk cId="0" sldId="257"/>
            <ac:spMk id="2" creationId="{00000000-0000-0000-0000-000000000000}"/>
          </ac:spMkLst>
        </pc:spChg>
        <pc:spChg chg="mod ord">
          <ac:chgData name="Lauro Ojeda" userId="b4951e28-6e0a-4e78-b7e9-b9d2530f5d50" providerId="ADAL" clId="{E66C9994-3409-4469-A22C-6F2D571D7789}" dt="2026-02-26T13:10:36.419" v="4080" actId="1076"/>
          <ac:spMkLst>
            <pc:docMk/>
            <pc:sldMk cId="0" sldId="257"/>
            <ac:spMk id="3" creationId="{00000000-0000-0000-0000-000000000000}"/>
          </ac:spMkLst>
        </pc:spChg>
      </pc:sldChg>
      <pc:sldChg chg="addSp delSp modSp mod modClrScheme addAnim delAnim modAnim chgLayout">
        <pc:chgData name="Lauro Ojeda" userId="b4951e28-6e0a-4e78-b7e9-b9d2530f5d50" providerId="ADAL" clId="{E66C9994-3409-4469-A22C-6F2D571D7789}" dt="2026-02-26T15:16:00.055" v="5401"/>
        <pc:sldMkLst>
          <pc:docMk/>
          <pc:sldMk cId="0" sldId="258"/>
        </pc:sldMkLst>
        <pc:spChg chg="mod ord">
          <ac:chgData name="Lauro Ojeda" userId="b4951e28-6e0a-4e78-b7e9-b9d2530f5d50" providerId="ADAL" clId="{E66C9994-3409-4469-A22C-6F2D571D7789}" dt="2026-02-26T13:10:42.541" v="4081" actId="1076"/>
          <ac:spMkLst>
            <pc:docMk/>
            <pc:sldMk cId="0" sldId="258"/>
            <ac:spMk id="2" creationId="{00000000-0000-0000-0000-000000000000}"/>
          </ac:spMkLst>
        </pc:spChg>
        <pc:spChg chg="add del mod ord">
          <ac:chgData name="Lauro Ojeda" userId="b4951e28-6e0a-4e78-b7e9-b9d2530f5d50" providerId="ADAL" clId="{E66C9994-3409-4469-A22C-6F2D571D7789}" dt="2026-02-26T15:15:09.670" v="5392" actId="21"/>
          <ac:spMkLst>
            <pc:docMk/>
            <pc:sldMk cId="0" sldId="258"/>
            <ac:spMk id="3" creationId="{00000000-0000-0000-0000-000000000000}"/>
          </ac:spMkLst>
        </pc:spChg>
        <pc:spChg chg="add mod">
          <ac:chgData name="Lauro Ojeda" userId="b4951e28-6e0a-4e78-b7e9-b9d2530f5d50" providerId="ADAL" clId="{E66C9994-3409-4469-A22C-6F2D571D7789}" dt="2026-02-26T15:15:35.452" v="5398" actId="1076"/>
          <ac:spMkLst>
            <pc:docMk/>
            <pc:sldMk cId="0" sldId="258"/>
            <ac:spMk id="8" creationId="{3623FCF3-D76B-7E4D-5FE1-D8AE5EFD39C4}"/>
          </ac:spMkLst>
        </pc:spChg>
        <pc:picChg chg="add mod">
          <ac:chgData name="Lauro Ojeda" userId="b4951e28-6e0a-4e78-b7e9-b9d2530f5d50" providerId="ADAL" clId="{E66C9994-3409-4469-A22C-6F2D571D7789}" dt="2026-02-26T15:14:19.138" v="5387" actId="1076"/>
          <ac:picMkLst>
            <pc:docMk/>
            <pc:sldMk cId="0" sldId="258"/>
            <ac:picMk id="6" creationId="{4FF46514-DDEA-3CED-523A-B50F155C0B20}"/>
          </ac:picMkLst>
        </pc:picChg>
      </pc:sldChg>
      <pc:sldChg chg="modSp mod modClrScheme modAnim chgLayout">
        <pc:chgData name="Lauro Ojeda" userId="b4951e28-6e0a-4e78-b7e9-b9d2530f5d50" providerId="ADAL" clId="{E66C9994-3409-4469-A22C-6F2D571D7789}" dt="2026-02-26T15:13:51.747" v="5379"/>
        <pc:sldMkLst>
          <pc:docMk/>
          <pc:sldMk cId="0" sldId="259"/>
        </pc:sldMkLst>
        <pc:spChg chg="mod ord">
          <ac:chgData name="Lauro Ojeda" userId="b4951e28-6e0a-4e78-b7e9-b9d2530f5d50" providerId="ADAL" clId="{E66C9994-3409-4469-A22C-6F2D571D7789}" dt="2026-02-26T13:11:14.786" v="4089" actId="1076"/>
          <ac:spMkLst>
            <pc:docMk/>
            <pc:sldMk cId="0" sldId="259"/>
            <ac:spMk id="2" creationId="{00000000-0000-0000-0000-000000000000}"/>
          </ac:spMkLst>
        </pc:spChg>
        <pc:spChg chg="mod ord">
          <ac:chgData name="Lauro Ojeda" userId="b4951e28-6e0a-4e78-b7e9-b9d2530f5d50" providerId="ADAL" clId="{E66C9994-3409-4469-A22C-6F2D571D7789}" dt="2026-02-26T13:11:39.557" v="4093" actId="14100"/>
          <ac:spMkLst>
            <pc:docMk/>
            <pc:sldMk cId="0" sldId="259"/>
            <ac:spMk id="3" creationId="{00000000-0000-0000-0000-000000000000}"/>
          </ac:spMkLst>
        </pc:spChg>
      </pc:sldChg>
      <pc:sldChg chg="addSp modSp mod modClrScheme modAnim chgLayout">
        <pc:chgData name="Lauro Ojeda" userId="b4951e28-6e0a-4e78-b7e9-b9d2530f5d50" providerId="ADAL" clId="{E66C9994-3409-4469-A22C-6F2D571D7789}" dt="2026-02-26T15:13:46.287" v="5378"/>
        <pc:sldMkLst>
          <pc:docMk/>
          <pc:sldMk cId="0" sldId="260"/>
        </pc:sldMkLst>
        <pc:spChg chg="mod ord">
          <ac:chgData name="Lauro Ojeda" userId="b4951e28-6e0a-4e78-b7e9-b9d2530f5d50" providerId="ADAL" clId="{E66C9994-3409-4469-A22C-6F2D571D7789}" dt="2026-02-26T13:16:15.346" v="4140" actId="1076"/>
          <ac:spMkLst>
            <pc:docMk/>
            <pc:sldMk cId="0" sldId="260"/>
            <ac:spMk id="2" creationId="{00000000-0000-0000-0000-000000000000}"/>
          </ac:spMkLst>
        </pc:spChg>
        <pc:spChg chg="mod ord">
          <ac:chgData name="Lauro Ojeda" userId="b4951e28-6e0a-4e78-b7e9-b9d2530f5d50" providerId="ADAL" clId="{E66C9994-3409-4469-A22C-6F2D571D7789}" dt="2026-02-26T13:11:54.008" v="4096" actId="1076"/>
          <ac:spMkLst>
            <pc:docMk/>
            <pc:sldMk cId="0" sldId="260"/>
            <ac:spMk id="3" creationId="{00000000-0000-0000-0000-000000000000}"/>
          </ac:spMkLst>
        </pc:spChg>
        <pc:spChg chg="add mod">
          <ac:chgData name="Lauro Ojeda" userId="b4951e28-6e0a-4e78-b7e9-b9d2530f5d50" providerId="ADAL" clId="{E66C9994-3409-4469-A22C-6F2D571D7789}" dt="2026-02-24T15:17:30.511" v="991" actId="1076"/>
          <ac:spMkLst>
            <pc:docMk/>
            <pc:sldMk cId="0" sldId="260"/>
            <ac:spMk id="4" creationId="{2B15E2E0-C1FA-CDD0-D6B9-A33E92F7F004}"/>
          </ac:spMkLst>
        </pc:spChg>
      </pc:sldChg>
      <pc:sldChg chg="modSp mod modClrScheme modAnim chgLayout">
        <pc:chgData name="Lauro Ojeda" userId="b4951e28-6e0a-4e78-b7e9-b9d2530f5d50" providerId="ADAL" clId="{E66C9994-3409-4469-A22C-6F2D571D7789}" dt="2026-02-26T15:16:46.394" v="5406"/>
        <pc:sldMkLst>
          <pc:docMk/>
          <pc:sldMk cId="0" sldId="261"/>
        </pc:sldMkLst>
        <pc:spChg chg="mod ord">
          <ac:chgData name="Lauro Ojeda" userId="b4951e28-6e0a-4e78-b7e9-b9d2530f5d50" providerId="ADAL" clId="{E66C9994-3409-4469-A22C-6F2D571D7789}" dt="2026-02-26T13:12:05.017" v="4098" actId="1076"/>
          <ac:spMkLst>
            <pc:docMk/>
            <pc:sldMk cId="0" sldId="261"/>
            <ac:spMk id="2" creationId="{00000000-0000-0000-0000-000000000000}"/>
          </ac:spMkLst>
        </pc:spChg>
        <pc:spChg chg="mod ord">
          <ac:chgData name="Lauro Ojeda" userId="b4951e28-6e0a-4e78-b7e9-b9d2530f5d50" providerId="ADAL" clId="{E66C9994-3409-4469-A22C-6F2D571D7789}" dt="2026-02-26T13:16:35.966" v="4143" actId="14100"/>
          <ac:spMkLst>
            <pc:docMk/>
            <pc:sldMk cId="0" sldId="261"/>
            <ac:spMk id="3" creationId="{00000000-0000-0000-0000-000000000000}"/>
          </ac:spMkLst>
        </pc:spChg>
      </pc:sldChg>
      <pc:sldChg chg="modSp mod modClrScheme modAnim chgLayout">
        <pc:chgData name="Lauro Ojeda" userId="b4951e28-6e0a-4e78-b7e9-b9d2530f5d50" providerId="ADAL" clId="{E66C9994-3409-4469-A22C-6F2D571D7789}" dt="2026-02-26T15:17:25.377" v="5419" actId="20577"/>
        <pc:sldMkLst>
          <pc:docMk/>
          <pc:sldMk cId="0" sldId="262"/>
        </pc:sldMkLst>
        <pc:spChg chg="mod ord">
          <ac:chgData name="Lauro Ojeda" userId="b4951e28-6e0a-4e78-b7e9-b9d2530f5d50" providerId="ADAL" clId="{E66C9994-3409-4469-A22C-6F2D571D7789}" dt="2026-02-26T13:12:26.304" v="4103" actId="1076"/>
          <ac:spMkLst>
            <pc:docMk/>
            <pc:sldMk cId="0" sldId="262"/>
            <ac:spMk id="2" creationId="{00000000-0000-0000-0000-000000000000}"/>
          </ac:spMkLst>
        </pc:spChg>
        <pc:spChg chg="mod ord">
          <ac:chgData name="Lauro Ojeda" userId="b4951e28-6e0a-4e78-b7e9-b9d2530f5d50" providerId="ADAL" clId="{E66C9994-3409-4469-A22C-6F2D571D7789}" dt="2026-02-26T15:17:25.377" v="5419" actId="20577"/>
          <ac:spMkLst>
            <pc:docMk/>
            <pc:sldMk cId="0" sldId="262"/>
            <ac:spMk id="3" creationId="{00000000-0000-0000-0000-000000000000}"/>
          </ac:spMkLst>
        </pc:spChg>
      </pc:sldChg>
      <pc:sldChg chg="modSp mod modClrScheme modAnim chgLayout">
        <pc:chgData name="Lauro Ojeda" userId="b4951e28-6e0a-4e78-b7e9-b9d2530f5d50" providerId="ADAL" clId="{E66C9994-3409-4469-A22C-6F2D571D7789}" dt="2026-02-26T15:20:39.493" v="5433"/>
        <pc:sldMkLst>
          <pc:docMk/>
          <pc:sldMk cId="0" sldId="263"/>
        </pc:sldMkLst>
        <pc:spChg chg="mod ord">
          <ac:chgData name="Lauro Ojeda" userId="b4951e28-6e0a-4e78-b7e9-b9d2530f5d50" providerId="ADAL" clId="{E66C9994-3409-4469-A22C-6F2D571D7789}" dt="2026-02-26T13:12:57.636" v="4110" actId="1076"/>
          <ac:spMkLst>
            <pc:docMk/>
            <pc:sldMk cId="0" sldId="263"/>
            <ac:spMk id="2" creationId="{00000000-0000-0000-0000-000000000000}"/>
          </ac:spMkLst>
        </pc:spChg>
        <pc:spChg chg="mod ord">
          <ac:chgData name="Lauro Ojeda" userId="b4951e28-6e0a-4e78-b7e9-b9d2530f5d50" providerId="ADAL" clId="{E66C9994-3409-4469-A22C-6F2D571D7789}" dt="2026-02-26T15:18:29.468" v="5431" actId="20577"/>
          <ac:spMkLst>
            <pc:docMk/>
            <pc:sldMk cId="0" sldId="263"/>
            <ac:spMk id="3" creationId="{00000000-0000-0000-0000-000000000000}"/>
          </ac:spMkLst>
        </pc:spChg>
      </pc:sldChg>
      <pc:sldChg chg="addSp delSp modSp mod modClrScheme modAnim chgLayout">
        <pc:chgData name="Lauro Ojeda" userId="b4951e28-6e0a-4e78-b7e9-b9d2530f5d50" providerId="ADAL" clId="{E66C9994-3409-4469-A22C-6F2D571D7789}" dt="2026-02-26T15:21:26.574" v="5451" actId="20577"/>
        <pc:sldMkLst>
          <pc:docMk/>
          <pc:sldMk cId="0" sldId="264"/>
        </pc:sldMkLst>
        <pc:spChg chg="mod ord">
          <ac:chgData name="Lauro Ojeda" userId="b4951e28-6e0a-4e78-b7e9-b9d2530f5d50" providerId="ADAL" clId="{E66C9994-3409-4469-A22C-6F2D571D7789}" dt="2026-02-26T13:13:18.497" v="4114" actId="1076"/>
          <ac:spMkLst>
            <pc:docMk/>
            <pc:sldMk cId="0" sldId="264"/>
            <ac:spMk id="2" creationId="{00000000-0000-0000-0000-000000000000}"/>
          </ac:spMkLst>
        </pc:spChg>
        <pc:spChg chg="mod">
          <ac:chgData name="Lauro Ojeda" userId="b4951e28-6e0a-4e78-b7e9-b9d2530f5d50" providerId="ADAL" clId="{E66C9994-3409-4469-A22C-6F2D571D7789}" dt="2026-02-26T15:21:26.574" v="5451" actId="20577"/>
          <ac:spMkLst>
            <pc:docMk/>
            <pc:sldMk cId="0" sldId="264"/>
            <ac:spMk id="3" creationId="{00000000-0000-0000-0000-000000000000}"/>
          </ac:spMkLst>
        </pc:spChg>
        <pc:spChg chg="add del mod ord">
          <ac:chgData name="Lauro Ojeda" userId="b4951e28-6e0a-4e78-b7e9-b9d2530f5d50" providerId="ADAL" clId="{E66C9994-3409-4469-A22C-6F2D571D7789}" dt="2026-02-26T13:13:26.425" v="4116" actId="478"/>
          <ac:spMkLst>
            <pc:docMk/>
            <pc:sldMk cId="0" sldId="264"/>
            <ac:spMk id="15" creationId="{9BE24257-918E-C64C-92D0-042DC94E6E59}"/>
          </ac:spMkLst>
        </pc:spChg>
        <pc:graphicFrameChg chg="add mod">
          <ac:chgData name="Lauro Ojeda" userId="b4951e28-6e0a-4e78-b7e9-b9d2530f5d50" providerId="ADAL" clId="{E66C9994-3409-4469-A22C-6F2D571D7789}" dt="2026-02-26T13:17:40.061" v="4153" actId="1076"/>
          <ac:graphicFrameMkLst>
            <pc:docMk/>
            <pc:sldMk cId="0" sldId="264"/>
            <ac:graphicFrameMk id="14" creationId="{EE321386-06F2-167F-AE4B-3BEC4534B7BC}"/>
          </ac:graphicFrameMkLst>
        </pc:graphicFrameChg>
        <pc:cxnChg chg="del">
          <ac:chgData name="Lauro Ojeda" userId="b4951e28-6e0a-4e78-b7e9-b9d2530f5d50" providerId="ADAL" clId="{E66C9994-3409-4469-A22C-6F2D571D7789}" dt="2026-02-26T13:13:10.478" v="4113" actId="478"/>
          <ac:cxnSpMkLst>
            <pc:docMk/>
            <pc:sldMk cId="0" sldId="264"/>
            <ac:cxnSpMk id="8" creationId="{00000000-0000-0000-0000-000000000000}"/>
          </ac:cxnSpMkLst>
        </pc:cxnChg>
        <pc:cxnChg chg="del">
          <ac:chgData name="Lauro Ojeda" userId="b4951e28-6e0a-4e78-b7e9-b9d2530f5d50" providerId="ADAL" clId="{E66C9994-3409-4469-A22C-6F2D571D7789}" dt="2026-02-26T13:13:10.478" v="4113" actId="478"/>
          <ac:cxnSpMkLst>
            <pc:docMk/>
            <pc:sldMk cId="0" sldId="264"/>
            <ac:cxnSpMk id="9" creationId="{00000000-0000-0000-0000-000000000000}"/>
          </ac:cxnSpMkLst>
        </pc:cxnChg>
        <pc:cxnChg chg="del">
          <ac:chgData name="Lauro Ojeda" userId="b4951e28-6e0a-4e78-b7e9-b9d2530f5d50" providerId="ADAL" clId="{E66C9994-3409-4469-A22C-6F2D571D7789}" dt="2026-02-26T13:13:10.478" v="4113" actId="478"/>
          <ac:cxnSpMkLst>
            <pc:docMk/>
            <pc:sldMk cId="0" sldId="264"/>
            <ac:cxnSpMk id="10" creationId="{00000000-0000-0000-0000-000000000000}"/>
          </ac:cxnSpMkLst>
        </pc:cxnChg>
      </pc:sldChg>
      <pc:sldChg chg="modSp mod modClrScheme modAnim chgLayout">
        <pc:chgData name="Lauro Ojeda" userId="b4951e28-6e0a-4e78-b7e9-b9d2530f5d50" providerId="ADAL" clId="{E66C9994-3409-4469-A22C-6F2D571D7789}" dt="2026-02-26T15:21:56.545" v="5452"/>
        <pc:sldMkLst>
          <pc:docMk/>
          <pc:sldMk cId="0" sldId="265"/>
        </pc:sldMkLst>
        <pc:spChg chg="mod ord">
          <ac:chgData name="Lauro Ojeda" userId="b4951e28-6e0a-4e78-b7e9-b9d2530f5d50" providerId="ADAL" clId="{E66C9994-3409-4469-A22C-6F2D571D7789}" dt="2026-02-26T13:13:42.767" v="4119" actId="1076"/>
          <ac:spMkLst>
            <pc:docMk/>
            <pc:sldMk cId="0" sldId="265"/>
            <ac:spMk id="2" creationId="{00000000-0000-0000-0000-000000000000}"/>
          </ac:spMkLst>
        </pc:spChg>
        <pc:spChg chg="mod ord">
          <ac:chgData name="Lauro Ojeda" userId="b4951e28-6e0a-4e78-b7e9-b9d2530f5d50" providerId="ADAL" clId="{E66C9994-3409-4469-A22C-6F2D571D7789}" dt="2026-02-26T13:17:51.087" v="4156" actId="1076"/>
          <ac:spMkLst>
            <pc:docMk/>
            <pc:sldMk cId="0" sldId="265"/>
            <ac:spMk id="3" creationId="{00000000-0000-0000-0000-000000000000}"/>
          </ac:spMkLst>
        </pc:spChg>
      </pc:sldChg>
      <pc:sldChg chg="addSp delSp modSp mod modClrScheme modShow chgLayout">
        <pc:chgData name="Lauro Ojeda" userId="b4951e28-6e0a-4e78-b7e9-b9d2530f5d50" providerId="ADAL" clId="{E66C9994-3409-4469-A22C-6F2D571D7789}" dt="2026-02-26T15:22:30.207" v="5453" actId="1076"/>
        <pc:sldMkLst>
          <pc:docMk/>
          <pc:sldMk cId="0" sldId="266"/>
        </pc:sldMkLst>
        <pc:spChg chg="mod ord">
          <ac:chgData name="Lauro Ojeda" userId="b4951e28-6e0a-4e78-b7e9-b9d2530f5d50" providerId="ADAL" clId="{E66C9994-3409-4469-A22C-6F2D571D7789}" dt="2026-02-26T15:22:30.207" v="5453" actId="1076"/>
          <ac:spMkLst>
            <pc:docMk/>
            <pc:sldMk cId="0" sldId="266"/>
            <ac:spMk id="2" creationId="{00000000-0000-0000-0000-000000000000}"/>
          </ac:spMkLst>
        </pc:spChg>
        <pc:spChg chg="add del mod ord">
          <ac:chgData name="Lauro Ojeda" userId="b4951e28-6e0a-4e78-b7e9-b9d2530f5d50" providerId="ADAL" clId="{E66C9994-3409-4469-A22C-6F2D571D7789}" dt="2026-02-26T13:13:57.559" v="4123" actId="478"/>
          <ac:spMkLst>
            <pc:docMk/>
            <pc:sldMk cId="0" sldId="266"/>
            <ac:spMk id="8" creationId="{6BC14AA3-A0BF-374F-669A-33C64B227995}"/>
          </ac:spMkLst>
        </pc:spChg>
        <pc:picChg chg="add">
          <ac:chgData name="Lauro Ojeda" userId="b4951e28-6e0a-4e78-b7e9-b9d2530f5d50" providerId="ADAL" clId="{E66C9994-3409-4469-A22C-6F2D571D7789}" dt="2026-02-25T11:32:58.746" v="1156" actId="22"/>
          <ac:picMkLst>
            <pc:docMk/>
            <pc:sldMk cId="0" sldId="266"/>
            <ac:picMk id="7" creationId="{F41A3C87-4EFA-1FBF-F117-0B205C5B73B2}"/>
          </ac:picMkLst>
        </pc:picChg>
      </pc:sldChg>
      <pc:sldChg chg="addSp delSp modSp mod modClrScheme chgLayout">
        <pc:chgData name="Lauro Ojeda" userId="b4951e28-6e0a-4e78-b7e9-b9d2530f5d50" providerId="ADAL" clId="{E66C9994-3409-4469-A22C-6F2D571D7789}" dt="2026-02-26T17:15:43.638" v="5484" actId="20577"/>
        <pc:sldMkLst>
          <pc:docMk/>
          <pc:sldMk cId="0" sldId="267"/>
        </pc:sldMkLst>
        <pc:spChg chg="mod ord">
          <ac:chgData name="Lauro Ojeda" userId="b4951e28-6e0a-4e78-b7e9-b9d2530f5d50" providerId="ADAL" clId="{E66C9994-3409-4469-A22C-6F2D571D7789}" dt="2026-02-26T13:14:56.672" v="4132" actId="1076"/>
          <ac:spMkLst>
            <pc:docMk/>
            <pc:sldMk cId="0" sldId="267"/>
            <ac:spMk id="2" creationId="{00000000-0000-0000-0000-000000000000}"/>
          </ac:spMkLst>
        </pc:spChg>
        <pc:spChg chg="mod ord">
          <ac:chgData name="Lauro Ojeda" userId="b4951e28-6e0a-4e78-b7e9-b9d2530f5d50" providerId="ADAL" clId="{E66C9994-3409-4469-A22C-6F2D571D7789}" dt="2026-02-26T17:15:43.638" v="5484" actId="20577"/>
          <ac:spMkLst>
            <pc:docMk/>
            <pc:sldMk cId="0" sldId="267"/>
            <ac:spMk id="3" creationId="{00000000-0000-0000-0000-000000000000}"/>
          </ac:spMkLst>
        </pc:spChg>
        <pc:grpChg chg="add mod">
          <ac:chgData name="Lauro Ojeda" userId="b4951e28-6e0a-4e78-b7e9-b9d2530f5d50" providerId="ADAL" clId="{E66C9994-3409-4469-A22C-6F2D571D7789}" dt="2026-02-25T12:13:14.654" v="1923" actId="14100"/>
          <ac:grpSpMkLst>
            <pc:docMk/>
            <pc:sldMk cId="0" sldId="267"/>
            <ac:grpSpMk id="19" creationId="{40012744-A186-98BA-60DF-AF84F4A5DAA0}"/>
          </ac:grpSpMkLst>
        </pc:grpChg>
        <pc:picChg chg="add mod modCrop">
          <ac:chgData name="Lauro Ojeda" userId="b4951e28-6e0a-4e78-b7e9-b9d2530f5d50" providerId="ADAL" clId="{E66C9994-3409-4469-A22C-6F2D571D7789}" dt="2026-02-25T12:13:25.332" v="1924" actId="732"/>
          <ac:picMkLst>
            <pc:docMk/>
            <pc:sldMk cId="0" sldId="267"/>
            <ac:picMk id="5" creationId="{4763E74F-6BFA-66DC-8C1B-A773CE3259C6}"/>
          </ac:picMkLst>
        </pc:picChg>
        <pc:cxnChg chg="add del">
          <ac:chgData name="Lauro Ojeda" userId="b4951e28-6e0a-4e78-b7e9-b9d2530f5d50" providerId="ADAL" clId="{E66C9994-3409-4469-A22C-6F2D571D7789}" dt="2026-02-25T11:54:40.347" v="1538" actId="478"/>
          <ac:cxnSpMkLst>
            <pc:docMk/>
            <pc:sldMk cId="0" sldId="267"/>
            <ac:cxnSpMk id="7" creationId="{6168C94E-4FFC-6DCA-DC8E-9C694EF904DA}"/>
          </ac:cxnSpMkLst>
        </pc:cxnChg>
        <pc:cxnChg chg="add mod">
          <ac:chgData name="Lauro Ojeda" userId="b4951e28-6e0a-4e78-b7e9-b9d2530f5d50" providerId="ADAL" clId="{E66C9994-3409-4469-A22C-6F2D571D7789}" dt="2026-02-25T11:56:41.163" v="1572" actId="14100"/>
          <ac:cxnSpMkLst>
            <pc:docMk/>
            <pc:sldMk cId="0" sldId="267"/>
            <ac:cxnSpMk id="9" creationId="{2D2928EB-2736-A864-258D-D7D170BB990F}"/>
          </ac:cxnSpMkLst>
        </pc:cxnChg>
        <pc:cxnChg chg="add mod">
          <ac:chgData name="Lauro Ojeda" userId="b4951e28-6e0a-4e78-b7e9-b9d2530f5d50" providerId="ADAL" clId="{E66C9994-3409-4469-A22C-6F2D571D7789}" dt="2026-02-25T11:55:48.563" v="1543" actId="17032"/>
          <ac:cxnSpMkLst>
            <pc:docMk/>
            <pc:sldMk cId="0" sldId="267"/>
            <ac:cxnSpMk id="11" creationId="{76F0B0A3-D394-22DB-0F0A-3061E739AE4D}"/>
          </ac:cxnSpMkLst>
        </pc:cxnChg>
        <pc:cxnChg chg="add mod">
          <ac:chgData name="Lauro Ojeda" userId="b4951e28-6e0a-4e78-b7e9-b9d2530f5d50" providerId="ADAL" clId="{E66C9994-3409-4469-A22C-6F2D571D7789}" dt="2026-02-25T11:56:04.118" v="1547" actId="14100"/>
          <ac:cxnSpMkLst>
            <pc:docMk/>
            <pc:sldMk cId="0" sldId="267"/>
            <ac:cxnSpMk id="12" creationId="{81DDA4CE-23C7-1E06-1947-50B163A5387A}"/>
          </ac:cxnSpMkLst>
        </pc:cxnChg>
      </pc:sldChg>
      <pc:sldChg chg="modSp mod modClrScheme modAnim chgLayout">
        <pc:chgData name="Lauro Ojeda" userId="b4951e28-6e0a-4e78-b7e9-b9d2530f5d50" providerId="ADAL" clId="{E66C9994-3409-4469-A22C-6F2D571D7789}" dt="2026-02-26T15:23:48.390" v="5458"/>
        <pc:sldMkLst>
          <pc:docMk/>
          <pc:sldMk cId="0" sldId="268"/>
        </pc:sldMkLst>
        <pc:spChg chg="mod ord">
          <ac:chgData name="Lauro Ojeda" userId="b4951e28-6e0a-4e78-b7e9-b9d2530f5d50" providerId="ADAL" clId="{E66C9994-3409-4469-A22C-6F2D571D7789}" dt="2026-02-26T13:23:32.585" v="4364" actId="1076"/>
          <ac:spMkLst>
            <pc:docMk/>
            <pc:sldMk cId="0" sldId="268"/>
            <ac:spMk id="2" creationId="{00000000-0000-0000-0000-000000000000}"/>
          </ac:spMkLst>
        </pc:spChg>
        <pc:spChg chg="mod ord">
          <ac:chgData name="Lauro Ojeda" userId="b4951e28-6e0a-4e78-b7e9-b9d2530f5d50" providerId="ADAL" clId="{E66C9994-3409-4469-A22C-6F2D571D7789}" dt="2026-02-26T13:59:30.437" v="4887" actId="2710"/>
          <ac:spMkLst>
            <pc:docMk/>
            <pc:sldMk cId="0" sldId="268"/>
            <ac:spMk id="3" creationId="{00000000-0000-0000-0000-000000000000}"/>
          </ac:spMkLst>
        </pc:spChg>
      </pc:sldChg>
      <pc:sldChg chg="modSp mod modClrScheme modAnim chgLayout">
        <pc:chgData name="Lauro Ojeda" userId="b4951e28-6e0a-4e78-b7e9-b9d2530f5d50" providerId="ADAL" clId="{E66C9994-3409-4469-A22C-6F2D571D7789}" dt="2026-02-26T15:24:32.181" v="5461" actId="20577"/>
        <pc:sldMkLst>
          <pc:docMk/>
          <pc:sldMk cId="0" sldId="269"/>
        </pc:sldMkLst>
        <pc:spChg chg="mod ord">
          <ac:chgData name="Lauro Ojeda" userId="b4951e28-6e0a-4e78-b7e9-b9d2530f5d50" providerId="ADAL" clId="{E66C9994-3409-4469-A22C-6F2D571D7789}" dt="2026-02-26T13:26:02.280" v="4387" actId="1076"/>
          <ac:spMkLst>
            <pc:docMk/>
            <pc:sldMk cId="0" sldId="269"/>
            <ac:spMk id="2" creationId="{00000000-0000-0000-0000-000000000000}"/>
          </ac:spMkLst>
        </pc:spChg>
        <pc:spChg chg="mod ord">
          <ac:chgData name="Lauro Ojeda" userId="b4951e28-6e0a-4e78-b7e9-b9d2530f5d50" providerId="ADAL" clId="{E66C9994-3409-4469-A22C-6F2D571D7789}" dt="2026-02-26T15:24:32.181" v="5461" actId="20577"/>
          <ac:spMkLst>
            <pc:docMk/>
            <pc:sldMk cId="0" sldId="269"/>
            <ac:spMk id="3" creationId="{00000000-0000-0000-0000-000000000000}"/>
          </ac:spMkLst>
        </pc:spChg>
      </pc:sldChg>
      <pc:sldChg chg="modSp mod modClrScheme addAnim delAnim modAnim chgLayout">
        <pc:chgData name="Lauro Ojeda" userId="b4951e28-6e0a-4e78-b7e9-b9d2530f5d50" providerId="ADAL" clId="{E66C9994-3409-4469-A22C-6F2D571D7789}" dt="2026-02-26T14:55:40.986" v="5201"/>
        <pc:sldMkLst>
          <pc:docMk/>
          <pc:sldMk cId="0" sldId="270"/>
        </pc:sldMkLst>
        <pc:spChg chg="mod ord">
          <ac:chgData name="Lauro Ojeda" userId="b4951e28-6e0a-4e78-b7e9-b9d2530f5d50" providerId="ADAL" clId="{E66C9994-3409-4469-A22C-6F2D571D7789}" dt="2026-02-26T13:34:48.340" v="4436" actId="14100"/>
          <ac:spMkLst>
            <pc:docMk/>
            <pc:sldMk cId="0" sldId="270"/>
            <ac:spMk id="2" creationId="{00000000-0000-0000-0000-000000000000}"/>
          </ac:spMkLst>
        </pc:spChg>
        <pc:spChg chg="mod ord">
          <ac:chgData name="Lauro Ojeda" userId="b4951e28-6e0a-4e78-b7e9-b9d2530f5d50" providerId="ADAL" clId="{E66C9994-3409-4469-A22C-6F2D571D7789}" dt="2026-02-26T13:35:13.129" v="4450" actId="20577"/>
          <ac:spMkLst>
            <pc:docMk/>
            <pc:sldMk cId="0" sldId="270"/>
            <ac:spMk id="3" creationId="{00000000-0000-0000-0000-000000000000}"/>
          </ac:spMkLst>
        </pc:spChg>
      </pc:sldChg>
      <pc:sldChg chg="addSp delSp modSp new mod ord setBg modClrScheme delDesignElem chgLayout">
        <pc:chgData name="Lauro Ojeda" userId="b4951e28-6e0a-4e78-b7e9-b9d2530f5d50" providerId="ADAL" clId="{E66C9994-3409-4469-A22C-6F2D571D7789}" dt="2026-02-25T11:28:39.391" v="1153" actId="113"/>
        <pc:sldMkLst>
          <pc:docMk/>
          <pc:sldMk cId="4064927267" sldId="271"/>
        </pc:sldMkLst>
        <pc:spChg chg="mod ord">
          <ac:chgData name="Lauro Ojeda" userId="b4951e28-6e0a-4e78-b7e9-b9d2530f5d50" providerId="ADAL" clId="{E66C9994-3409-4469-A22C-6F2D571D7789}" dt="2026-02-25T11:28:39.391" v="1153" actId="113"/>
          <ac:spMkLst>
            <pc:docMk/>
            <pc:sldMk cId="4064927267" sldId="271"/>
            <ac:spMk id="2" creationId="{A99DB496-373E-D59A-D7DB-6299FC1FF053}"/>
          </ac:spMkLst>
        </pc:spChg>
        <pc:spChg chg="add mod ord">
          <ac:chgData name="Lauro Ojeda" userId="b4951e28-6e0a-4e78-b7e9-b9d2530f5d50" providerId="ADAL" clId="{E66C9994-3409-4469-A22C-6F2D571D7789}" dt="2026-02-24T14:50:53.286" v="688" actId="20577"/>
          <ac:spMkLst>
            <pc:docMk/>
            <pc:sldMk cId="4064927267" sldId="271"/>
            <ac:spMk id="3" creationId="{AC8157BF-CD52-8D3D-890C-81A7F98C6201}"/>
          </ac:spMkLst>
        </pc:spChg>
      </pc:sldChg>
      <pc:sldChg chg="addSp delSp modSp new mod ord modClrScheme chgLayout">
        <pc:chgData name="Lauro Ojeda" userId="b4951e28-6e0a-4e78-b7e9-b9d2530f5d50" providerId="ADAL" clId="{E66C9994-3409-4469-A22C-6F2D571D7789}" dt="2026-02-24T14:47:54.991" v="632" actId="20577"/>
        <pc:sldMkLst>
          <pc:docMk/>
          <pc:sldMk cId="3484551990" sldId="273"/>
        </pc:sldMkLst>
        <pc:spChg chg="add mod ord">
          <ac:chgData name="Lauro Ojeda" userId="b4951e28-6e0a-4e78-b7e9-b9d2530f5d50" providerId="ADAL" clId="{E66C9994-3409-4469-A22C-6F2D571D7789}" dt="2026-02-24T14:47:54.991" v="632" actId="20577"/>
          <ac:spMkLst>
            <pc:docMk/>
            <pc:sldMk cId="3484551990" sldId="273"/>
            <ac:spMk id="4" creationId="{DBA46720-B1A7-BAA8-E841-3BDEF6838DF0}"/>
          </ac:spMkLst>
        </pc:spChg>
      </pc:sldChg>
      <pc:sldChg chg="modSp add mod ord">
        <pc:chgData name="Lauro Ojeda" userId="b4951e28-6e0a-4e78-b7e9-b9d2530f5d50" providerId="ADAL" clId="{E66C9994-3409-4469-A22C-6F2D571D7789}" dt="2026-02-25T11:34:32.039" v="1191" actId="20577"/>
        <pc:sldMkLst>
          <pc:docMk/>
          <pc:sldMk cId="2593361947" sldId="274"/>
        </pc:sldMkLst>
        <pc:spChg chg="mod">
          <ac:chgData name="Lauro Ojeda" userId="b4951e28-6e0a-4e78-b7e9-b9d2530f5d50" providerId="ADAL" clId="{E66C9994-3409-4469-A22C-6F2D571D7789}" dt="2026-02-25T11:34:32.039" v="1191" actId="20577"/>
          <ac:spMkLst>
            <pc:docMk/>
            <pc:sldMk cId="2593361947" sldId="274"/>
            <ac:spMk id="4" creationId="{28D6DE1B-632E-9788-C444-8E37F72F656A}"/>
          </ac:spMkLst>
        </pc:spChg>
      </pc:sldChg>
      <pc:sldChg chg="addSp delSp modSp add mod ord modClrScheme modAnim chgLayout">
        <pc:chgData name="Lauro Ojeda" userId="b4951e28-6e0a-4e78-b7e9-b9d2530f5d50" providerId="ADAL" clId="{E66C9994-3409-4469-A22C-6F2D571D7789}" dt="2026-02-26T15:16:31.243" v="5405"/>
        <pc:sldMkLst>
          <pc:docMk/>
          <pc:sldMk cId="1346989071" sldId="275"/>
        </pc:sldMkLst>
        <pc:spChg chg="mod ord">
          <ac:chgData name="Lauro Ojeda" userId="b4951e28-6e0a-4e78-b7e9-b9d2530f5d50" providerId="ADAL" clId="{E66C9994-3409-4469-A22C-6F2D571D7789}" dt="2026-02-26T13:09:32.318" v="4066" actId="1076"/>
          <ac:spMkLst>
            <pc:docMk/>
            <pc:sldMk cId="1346989071" sldId="275"/>
            <ac:spMk id="2" creationId="{A5DECD31-00E1-6FD4-EB56-A99AEAE095A6}"/>
          </ac:spMkLst>
        </pc:spChg>
        <pc:spChg chg="add del mod ord">
          <ac:chgData name="Lauro Ojeda" userId="b4951e28-6e0a-4e78-b7e9-b9d2530f5d50" providerId="ADAL" clId="{E66C9994-3409-4469-A22C-6F2D571D7789}" dt="2026-02-26T13:09:04.604" v="4057" actId="700"/>
          <ac:spMkLst>
            <pc:docMk/>
            <pc:sldMk cId="1346989071" sldId="275"/>
            <ac:spMk id="7" creationId="{3E429EC6-0DF6-AC02-4DB4-0AEDDB058829}"/>
          </ac:spMkLst>
        </pc:spChg>
        <pc:spChg chg="add del mod ord">
          <ac:chgData name="Lauro Ojeda" userId="b4951e28-6e0a-4e78-b7e9-b9d2530f5d50" providerId="ADAL" clId="{E66C9994-3409-4469-A22C-6F2D571D7789}" dt="2026-02-26T13:09:35.932" v="4067" actId="478"/>
          <ac:spMkLst>
            <pc:docMk/>
            <pc:sldMk cId="1346989071" sldId="275"/>
            <ac:spMk id="8" creationId="{1C4724E3-EFE5-1331-B287-16BBA981C77D}"/>
          </ac:spMkLst>
        </pc:spChg>
        <pc:graphicFrameChg chg="add mod">
          <ac:chgData name="Lauro Ojeda" userId="b4951e28-6e0a-4e78-b7e9-b9d2530f5d50" providerId="ADAL" clId="{E66C9994-3409-4469-A22C-6F2D571D7789}" dt="2026-02-24T14:57:32.220" v="737"/>
          <ac:graphicFrameMkLst>
            <pc:docMk/>
            <pc:sldMk cId="1346989071" sldId="275"/>
            <ac:graphicFrameMk id="4" creationId="{7CB60A53-58F9-1997-D382-A6B4A298AD5E}"/>
          </ac:graphicFrameMkLst>
        </pc:graphicFrameChg>
      </pc:sldChg>
      <pc:sldChg chg="addSp delSp modSp new mod ord modClrScheme delAnim modAnim chgLayout">
        <pc:chgData name="Lauro Ojeda" userId="b4951e28-6e0a-4e78-b7e9-b9d2530f5d50" providerId="ADAL" clId="{E66C9994-3409-4469-A22C-6F2D571D7789}" dt="2026-02-26T17:15:03.592" v="5467" actId="1076"/>
        <pc:sldMkLst>
          <pc:docMk/>
          <pc:sldMk cId="1242399734" sldId="276"/>
        </pc:sldMkLst>
        <pc:spChg chg="mod ord">
          <ac:chgData name="Lauro Ojeda" userId="b4951e28-6e0a-4e78-b7e9-b9d2530f5d50" providerId="ADAL" clId="{E66C9994-3409-4469-A22C-6F2D571D7789}" dt="2026-02-26T13:14:30.914" v="4128" actId="1076"/>
          <ac:spMkLst>
            <pc:docMk/>
            <pc:sldMk cId="1242399734" sldId="276"/>
            <ac:spMk id="2" creationId="{7ACFBD4F-237D-F23A-C237-E74D4AAD2689}"/>
          </ac:spMkLst>
        </pc:spChg>
        <pc:spChg chg="add mod">
          <ac:chgData name="Lauro Ojeda" userId="b4951e28-6e0a-4e78-b7e9-b9d2530f5d50" providerId="ADAL" clId="{E66C9994-3409-4469-A22C-6F2D571D7789}" dt="2026-02-26T17:15:03.592" v="5467" actId="1076"/>
          <ac:spMkLst>
            <pc:docMk/>
            <pc:sldMk cId="1242399734" sldId="276"/>
            <ac:spMk id="3" creationId="{D079BA9E-DFF8-AFB6-E4C2-20DF3DD6FEFF}"/>
          </ac:spMkLst>
        </pc:spChg>
        <pc:spChg chg="add del mod">
          <ac:chgData name="Lauro Ojeda" userId="b4951e28-6e0a-4e78-b7e9-b9d2530f5d50" providerId="ADAL" clId="{E66C9994-3409-4469-A22C-6F2D571D7789}" dt="2026-02-26T17:14:58.781" v="5466" actId="478"/>
          <ac:spMkLst>
            <pc:docMk/>
            <pc:sldMk cId="1242399734" sldId="276"/>
            <ac:spMk id="4" creationId="{A7088CF0-9230-6666-69D3-D20DE6E71A6C}"/>
          </ac:spMkLst>
        </pc:spChg>
        <pc:spChg chg="add del mod ord">
          <ac:chgData name="Lauro Ojeda" userId="b4951e28-6e0a-4e78-b7e9-b9d2530f5d50" providerId="ADAL" clId="{E66C9994-3409-4469-A22C-6F2D571D7789}" dt="2026-02-26T13:14:35.616" v="4129" actId="478"/>
          <ac:spMkLst>
            <pc:docMk/>
            <pc:sldMk cId="1242399734" sldId="276"/>
            <ac:spMk id="5" creationId="{726EFFEA-7747-4493-7AC0-02E1BA7BF237}"/>
          </ac:spMkLst>
        </pc:spChg>
      </pc:sldChg>
      <pc:sldChg chg="new del">
        <pc:chgData name="Lauro Ojeda" userId="b4951e28-6e0a-4e78-b7e9-b9d2530f5d50" providerId="ADAL" clId="{E66C9994-3409-4469-A22C-6F2D571D7789}" dt="2026-02-25T11:29:17.383" v="1155" actId="680"/>
        <pc:sldMkLst>
          <pc:docMk/>
          <pc:sldMk cId="2249174757" sldId="276"/>
        </pc:sldMkLst>
      </pc:sldChg>
      <pc:sldChg chg="addSp delSp modSp new del mod">
        <pc:chgData name="Lauro Ojeda" userId="b4951e28-6e0a-4e78-b7e9-b9d2530f5d50" providerId="ADAL" clId="{E66C9994-3409-4469-A22C-6F2D571D7789}" dt="2026-02-25T12:08:08.988" v="1812" actId="2696"/>
        <pc:sldMkLst>
          <pc:docMk/>
          <pc:sldMk cId="2875832645" sldId="277"/>
        </pc:sldMkLst>
        <pc:spChg chg="mod">
          <ac:chgData name="Lauro Ojeda" userId="b4951e28-6e0a-4e78-b7e9-b9d2530f5d50" providerId="ADAL" clId="{E66C9994-3409-4469-A22C-6F2D571D7789}" dt="2026-02-25T11:52:25.414" v="1532" actId="1076"/>
          <ac:spMkLst>
            <pc:docMk/>
            <pc:sldMk cId="2875832645" sldId="277"/>
            <ac:spMk id="2" creationId="{D73D4D52-E99B-8E9E-4F9E-3AD775D69554}"/>
          </ac:spMkLst>
        </pc:spChg>
        <pc:picChg chg="add del">
          <ac:chgData name="Lauro Ojeda" userId="b4951e28-6e0a-4e78-b7e9-b9d2530f5d50" providerId="ADAL" clId="{E66C9994-3409-4469-A22C-6F2D571D7789}" dt="2026-02-25T11:50:41.627" v="1492" actId="478"/>
          <ac:picMkLst>
            <pc:docMk/>
            <pc:sldMk cId="2875832645" sldId="277"/>
            <ac:picMk id="4" creationId="{B2E52214-D57D-1FF7-8F5A-F0E39237ABB9}"/>
          </ac:picMkLst>
        </pc:picChg>
        <pc:picChg chg="add mod">
          <ac:chgData name="Lauro Ojeda" userId="b4951e28-6e0a-4e78-b7e9-b9d2530f5d50" providerId="ADAL" clId="{E66C9994-3409-4469-A22C-6F2D571D7789}" dt="2026-02-25T11:51:07.242" v="1495" actId="1076"/>
          <ac:picMkLst>
            <pc:docMk/>
            <pc:sldMk cId="2875832645" sldId="277"/>
            <ac:picMk id="6" creationId="{5A79231A-CE41-344A-AC9F-7DD317096B41}"/>
          </ac:picMkLst>
        </pc:picChg>
      </pc:sldChg>
      <pc:sldChg chg="addSp delSp modSp add mod modClrScheme modAnim chgLayout">
        <pc:chgData name="Lauro Ojeda" userId="b4951e28-6e0a-4e78-b7e9-b9d2530f5d50" providerId="ADAL" clId="{E66C9994-3409-4469-A22C-6F2D571D7789}" dt="2026-02-26T17:16:40.988" v="5491" actId="1076"/>
        <pc:sldMkLst>
          <pc:docMk/>
          <pc:sldMk cId="1147282032" sldId="278"/>
        </pc:sldMkLst>
        <pc:spChg chg="mod ord">
          <ac:chgData name="Lauro Ojeda" userId="b4951e28-6e0a-4e78-b7e9-b9d2530f5d50" providerId="ADAL" clId="{E66C9994-3409-4469-A22C-6F2D571D7789}" dt="2026-02-26T13:18:42.953" v="4162" actId="1076"/>
          <ac:spMkLst>
            <pc:docMk/>
            <pc:sldMk cId="1147282032" sldId="278"/>
            <ac:spMk id="2" creationId="{111CB13A-AA49-FE2A-BBF9-87DED755181F}"/>
          </ac:spMkLst>
        </pc:spChg>
        <pc:spChg chg="mod ord">
          <ac:chgData name="Lauro Ojeda" userId="b4951e28-6e0a-4e78-b7e9-b9d2530f5d50" providerId="ADAL" clId="{E66C9994-3409-4469-A22C-6F2D571D7789}" dt="2026-02-26T17:16:40.988" v="5491" actId="1076"/>
          <ac:spMkLst>
            <pc:docMk/>
            <pc:sldMk cId="1147282032" sldId="278"/>
            <ac:spMk id="3" creationId="{3499842B-CCC9-A367-E54F-4C69EFBCDE02}"/>
          </ac:spMkLst>
        </pc:spChg>
        <pc:spChg chg="add mod">
          <ac:chgData name="Lauro Ojeda" userId="b4951e28-6e0a-4e78-b7e9-b9d2530f5d50" providerId="ADAL" clId="{E66C9994-3409-4469-A22C-6F2D571D7789}" dt="2026-02-25T12:17:24.166" v="1999" actId="20577"/>
          <ac:spMkLst>
            <pc:docMk/>
            <pc:sldMk cId="1147282032" sldId="278"/>
            <ac:spMk id="51" creationId="{67AC2B9A-D3A1-A0C0-1490-A7036A3AF794}"/>
          </ac:spMkLst>
        </pc:spChg>
        <pc:spChg chg="add mod">
          <ac:chgData name="Lauro Ojeda" userId="b4951e28-6e0a-4e78-b7e9-b9d2530f5d50" providerId="ADAL" clId="{E66C9994-3409-4469-A22C-6F2D571D7789}" dt="2026-02-25T12:17:21.114" v="1997" actId="1076"/>
          <ac:spMkLst>
            <pc:docMk/>
            <pc:sldMk cId="1147282032" sldId="278"/>
            <ac:spMk id="52" creationId="{CB190EC9-9CD2-0080-B576-3A462AFFB5FA}"/>
          </ac:spMkLst>
        </pc:spChg>
        <pc:spChg chg="add mod">
          <ac:chgData name="Lauro Ojeda" userId="b4951e28-6e0a-4e78-b7e9-b9d2530f5d50" providerId="ADAL" clId="{E66C9994-3409-4469-A22C-6F2D571D7789}" dt="2026-02-25T12:17:57.171" v="2019" actId="1076"/>
          <ac:spMkLst>
            <pc:docMk/>
            <pc:sldMk cId="1147282032" sldId="278"/>
            <ac:spMk id="53" creationId="{FE201DD1-CC99-3D29-9DAF-9835A6CCE68C}"/>
          </ac:spMkLst>
        </pc:spChg>
        <pc:spChg chg="add mod">
          <ac:chgData name="Lauro Ojeda" userId="b4951e28-6e0a-4e78-b7e9-b9d2530f5d50" providerId="ADAL" clId="{E66C9994-3409-4469-A22C-6F2D571D7789}" dt="2026-02-25T12:18:17.046" v="2026" actId="1076"/>
          <ac:spMkLst>
            <pc:docMk/>
            <pc:sldMk cId="1147282032" sldId="278"/>
            <ac:spMk id="54" creationId="{8D4FAC4B-5167-B54F-EF29-88F4604787DC}"/>
          </ac:spMkLst>
        </pc:spChg>
        <pc:spChg chg="add mod">
          <ac:chgData name="Lauro Ojeda" userId="b4951e28-6e0a-4e78-b7e9-b9d2530f5d50" providerId="ADAL" clId="{E66C9994-3409-4469-A22C-6F2D571D7789}" dt="2026-02-25T12:18:35.041" v="2034" actId="1076"/>
          <ac:spMkLst>
            <pc:docMk/>
            <pc:sldMk cId="1147282032" sldId="278"/>
            <ac:spMk id="55" creationId="{85E155C1-F34E-EBEA-85BC-622E5470CA6F}"/>
          </ac:spMkLst>
        </pc:spChg>
        <pc:spChg chg="add mod">
          <ac:chgData name="Lauro Ojeda" userId="b4951e28-6e0a-4e78-b7e9-b9d2530f5d50" providerId="ADAL" clId="{E66C9994-3409-4469-A22C-6F2D571D7789}" dt="2026-02-26T13:21:27.589" v="4341" actId="20577"/>
          <ac:spMkLst>
            <pc:docMk/>
            <pc:sldMk cId="1147282032" sldId="278"/>
            <ac:spMk id="64" creationId="{611F3A57-10AB-D0D1-8216-EC143DC7C7E9}"/>
          </ac:spMkLst>
        </pc:spChg>
        <pc:grpChg chg="del">
          <ac:chgData name="Lauro Ojeda" userId="b4951e28-6e0a-4e78-b7e9-b9d2530f5d50" providerId="ADAL" clId="{E66C9994-3409-4469-A22C-6F2D571D7789}" dt="2026-02-25T12:01:52.048" v="1735" actId="165"/>
          <ac:grpSpMkLst>
            <pc:docMk/>
            <pc:sldMk cId="1147282032" sldId="278"/>
            <ac:grpSpMk id="19" creationId="{9065E2AE-CC71-591F-87F9-1C563E6D3238}"/>
          </ac:grpSpMkLst>
        </pc:grpChg>
        <pc:picChg chg="mod topLvl">
          <ac:chgData name="Lauro Ojeda" userId="b4951e28-6e0a-4e78-b7e9-b9d2530f5d50" providerId="ADAL" clId="{E66C9994-3409-4469-A22C-6F2D571D7789}" dt="2026-02-25T12:17:52.523" v="2018" actId="1076"/>
          <ac:picMkLst>
            <pc:docMk/>
            <pc:sldMk cId="1147282032" sldId="278"/>
            <ac:picMk id="5" creationId="{8AF143D9-8522-FA4E-3604-FFCED6870943}"/>
          </ac:picMkLst>
        </pc:picChg>
        <pc:picChg chg="add mod">
          <ac:chgData name="Lauro Ojeda" userId="b4951e28-6e0a-4e78-b7e9-b9d2530f5d50" providerId="ADAL" clId="{E66C9994-3409-4469-A22C-6F2D571D7789}" dt="2026-02-25T12:03:29.493" v="1747"/>
          <ac:picMkLst>
            <pc:docMk/>
            <pc:sldMk cId="1147282032" sldId="278"/>
            <ac:picMk id="36" creationId="{A80F8ECD-5449-8580-7B08-F4C4EC8286FD}"/>
          </ac:picMkLst>
        </pc:picChg>
        <pc:cxnChg chg="mod topLvl">
          <ac:chgData name="Lauro Ojeda" userId="b4951e28-6e0a-4e78-b7e9-b9d2530f5d50" providerId="ADAL" clId="{E66C9994-3409-4469-A22C-6F2D571D7789}" dt="2026-02-25T12:19:16.864" v="2040" actId="14100"/>
          <ac:cxnSpMkLst>
            <pc:docMk/>
            <pc:sldMk cId="1147282032" sldId="278"/>
            <ac:cxnSpMk id="9" creationId="{E66B7ECE-79BE-029C-CA48-1EEBEB5F0C4E}"/>
          </ac:cxnSpMkLst>
        </pc:cxnChg>
        <pc:cxnChg chg="mod topLvl">
          <ac:chgData name="Lauro Ojeda" userId="b4951e28-6e0a-4e78-b7e9-b9d2530f5d50" providerId="ADAL" clId="{E66C9994-3409-4469-A22C-6F2D571D7789}" dt="2026-02-25T12:18:59.472" v="2038" actId="14100"/>
          <ac:cxnSpMkLst>
            <pc:docMk/>
            <pc:sldMk cId="1147282032" sldId="278"/>
            <ac:cxnSpMk id="11" creationId="{715AA517-C696-8FE8-8098-38EC6287A6BE}"/>
          </ac:cxnSpMkLst>
        </pc:cxnChg>
        <pc:cxnChg chg="mod topLvl">
          <ac:chgData name="Lauro Ojeda" userId="b4951e28-6e0a-4e78-b7e9-b9d2530f5d50" providerId="ADAL" clId="{E66C9994-3409-4469-A22C-6F2D571D7789}" dt="2026-02-25T12:19:30.013" v="2042" actId="14100"/>
          <ac:cxnSpMkLst>
            <pc:docMk/>
            <pc:sldMk cId="1147282032" sldId="278"/>
            <ac:cxnSpMk id="12" creationId="{B5C01EAF-81A7-1565-5E80-D9027EEAF7B5}"/>
          </ac:cxnSpMkLst>
        </pc:cxnChg>
        <pc:cxnChg chg="add mod">
          <ac:chgData name="Lauro Ojeda" userId="b4951e28-6e0a-4e78-b7e9-b9d2530f5d50" providerId="ADAL" clId="{E66C9994-3409-4469-A22C-6F2D571D7789}" dt="2026-02-25T12:03:29.493" v="1747"/>
          <ac:cxnSpMkLst>
            <pc:docMk/>
            <pc:sldMk cId="1147282032" sldId="278"/>
            <ac:cxnSpMk id="37" creationId="{17D1E71E-93D2-06BA-42BF-D184E6D79CE8}"/>
          </ac:cxnSpMkLst>
        </pc:cxnChg>
        <pc:cxnChg chg="add mod">
          <ac:chgData name="Lauro Ojeda" userId="b4951e28-6e0a-4e78-b7e9-b9d2530f5d50" providerId="ADAL" clId="{E66C9994-3409-4469-A22C-6F2D571D7789}" dt="2026-02-25T12:03:29.493" v="1747"/>
          <ac:cxnSpMkLst>
            <pc:docMk/>
            <pc:sldMk cId="1147282032" sldId="278"/>
            <ac:cxnSpMk id="38" creationId="{1830AE7A-1914-1D0C-0E44-176D02318AD6}"/>
          </ac:cxnSpMkLst>
        </pc:cxnChg>
        <pc:cxnChg chg="add mod">
          <ac:chgData name="Lauro Ojeda" userId="b4951e28-6e0a-4e78-b7e9-b9d2530f5d50" providerId="ADAL" clId="{E66C9994-3409-4469-A22C-6F2D571D7789}" dt="2026-02-25T12:03:29.493" v="1747"/>
          <ac:cxnSpMkLst>
            <pc:docMk/>
            <pc:sldMk cId="1147282032" sldId="278"/>
            <ac:cxnSpMk id="39" creationId="{DD8B005B-0D75-A27E-87B3-287D2DA04751}"/>
          </ac:cxnSpMkLst>
        </pc:cxnChg>
        <pc:cxnChg chg="add mod">
          <ac:chgData name="Lauro Ojeda" userId="b4951e28-6e0a-4e78-b7e9-b9d2530f5d50" providerId="ADAL" clId="{E66C9994-3409-4469-A22C-6F2D571D7789}" dt="2026-02-25T12:18:46.944" v="2036" actId="14100"/>
          <ac:cxnSpMkLst>
            <pc:docMk/>
            <pc:sldMk cId="1147282032" sldId="278"/>
            <ac:cxnSpMk id="40" creationId="{1BB311DA-6B85-F79C-25A5-4AB8C956A453}"/>
          </ac:cxnSpMkLst>
        </pc:cxnChg>
        <pc:cxnChg chg="add mod">
          <ac:chgData name="Lauro Ojeda" userId="b4951e28-6e0a-4e78-b7e9-b9d2530f5d50" providerId="ADAL" clId="{E66C9994-3409-4469-A22C-6F2D571D7789}" dt="2026-02-25T12:18:52.832" v="2037" actId="14100"/>
          <ac:cxnSpMkLst>
            <pc:docMk/>
            <pc:sldMk cId="1147282032" sldId="278"/>
            <ac:cxnSpMk id="41" creationId="{213EF148-0359-F535-71E0-99A930EA531A}"/>
          </ac:cxnSpMkLst>
        </pc:cxnChg>
        <pc:cxnChg chg="add mod">
          <ac:chgData name="Lauro Ojeda" userId="b4951e28-6e0a-4e78-b7e9-b9d2530f5d50" providerId="ADAL" clId="{E66C9994-3409-4469-A22C-6F2D571D7789}" dt="2026-02-25T12:19:27.299" v="2041" actId="14100"/>
          <ac:cxnSpMkLst>
            <pc:docMk/>
            <pc:sldMk cId="1147282032" sldId="278"/>
            <ac:cxnSpMk id="45" creationId="{9DBB3E1D-B794-D841-C092-32ACD7E05639}"/>
          </ac:cxnSpMkLst>
        </pc:cxnChg>
        <pc:cxnChg chg="add mod">
          <ac:chgData name="Lauro Ojeda" userId="b4951e28-6e0a-4e78-b7e9-b9d2530f5d50" providerId="ADAL" clId="{E66C9994-3409-4469-A22C-6F2D571D7789}" dt="2026-02-25T12:15:01.303" v="1957" actId="14100"/>
          <ac:cxnSpMkLst>
            <pc:docMk/>
            <pc:sldMk cId="1147282032" sldId="278"/>
            <ac:cxnSpMk id="48" creationId="{6BBA72EC-4E3C-48C7-A58F-20D0C0674041}"/>
          </ac:cxnSpMkLst>
        </pc:cxnChg>
      </pc:sldChg>
      <pc:sldChg chg="addSp delSp modSp add mod modClrScheme modAnim chgLayout">
        <pc:chgData name="Lauro Ojeda" userId="b4951e28-6e0a-4e78-b7e9-b9d2530f5d50" providerId="ADAL" clId="{E66C9994-3409-4469-A22C-6F2D571D7789}" dt="2026-02-26T17:16:46.555" v="5492" actId="1076"/>
        <pc:sldMkLst>
          <pc:docMk/>
          <pc:sldMk cId="3246129826" sldId="279"/>
        </pc:sldMkLst>
        <pc:spChg chg="mod ord">
          <ac:chgData name="Lauro Ojeda" userId="b4951e28-6e0a-4e78-b7e9-b9d2530f5d50" providerId="ADAL" clId="{E66C9994-3409-4469-A22C-6F2D571D7789}" dt="2026-02-26T13:22:12.004" v="4348" actId="1076"/>
          <ac:spMkLst>
            <pc:docMk/>
            <pc:sldMk cId="3246129826" sldId="279"/>
            <ac:spMk id="2" creationId="{574E8FD0-2B0C-04CC-96CB-19004C10AA6D}"/>
          </ac:spMkLst>
        </pc:spChg>
        <pc:spChg chg="mod ord">
          <ac:chgData name="Lauro Ojeda" userId="b4951e28-6e0a-4e78-b7e9-b9d2530f5d50" providerId="ADAL" clId="{E66C9994-3409-4469-A22C-6F2D571D7789}" dt="2026-02-26T17:16:46.555" v="5492" actId="1076"/>
          <ac:spMkLst>
            <pc:docMk/>
            <pc:sldMk cId="3246129826" sldId="279"/>
            <ac:spMk id="3" creationId="{A6A98804-EE5D-3DB9-B250-087500FB6BCF}"/>
          </ac:spMkLst>
        </pc:spChg>
        <pc:spChg chg="add mod">
          <ac:chgData name="Lauro Ojeda" userId="b4951e28-6e0a-4e78-b7e9-b9d2530f5d50" providerId="ADAL" clId="{E66C9994-3409-4469-A22C-6F2D571D7789}" dt="2026-02-25T12:05:38.084" v="1810" actId="17032"/>
          <ac:spMkLst>
            <pc:docMk/>
            <pc:sldMk cId="3246129826" sldId="279"/>
            <ac:spMk id="4" creationId="{F68B997B-55DF-E4E2-3CE7-78CDDF8E3FAD}"/>
          </ac:spMkLst>
        </pc:spChg>
        <pc:picChg chg="mod">
          <ac:chgData name="Lauro Ojeda" userId="b4951e28-6e0a-4e78-b7e9-b9d2530f5d50" providerId="ADAL" clId="{E66C9994-3409-4469-A22C-6F2D571D7789}" dt="2026-02-25T12:05:42.748" v="1811" actId="1076"/>
          <ac:picMkLst>
            <pc:docMk/>
            <pc:sldMk cId="3246129826" sldId="279"/>
            <ac:picMk id="5" creationId="{DD4FA4C7-2909-98E5-F87C-46865C84D5F5}"/>
          </ac:picMkLst>
        </pc:picChg>
        <pc:cxnChg chg="del">
          <ac:chgData name="Lauro Ojeda" userId="b4951e28-6e0a-4e78-b7e9-b9d2530f5d50" providerId="ADAL" clId="{E66C9994-3409-4469-A22C-6F2D571D7789}" dt="2026-02-25T12:05:04.505" v="1802" actId="478"/>
          <ac:cxnSpMkLst>
            <pc:docMk/>
            <pc:sldMk cId="3246129826" sldId="279"/>
            <ac:cxnSpMk id="9" creationId="{9603736F-E35C-5DDC-E4A7-9040940F5312}"/>
          </ac:cxnSpMkLst>
        </pc:cxnChg>
        <pc:cxnChg chg="del">
          <ac:chgData name="Lauro Ojeda" userId="b4951e28-6e0a-4e78-b7e9-b9d2530f5d50" providerId="ADAL" clId="{E66C9994-3409-4469-A22C-6F2D571D7789}" dt="2026-02-25T12:05:05.704" v="1803" actId="478"/>
          <ac:cxnSpMkLst>
            <pc:docMk/>
            <pc:sldMk cId="3246129826" sldId="279"/>
            <ac:cxnSpMk id="11" creationId="{5260B913-8799-A315-EA0F-AE5C3DC453A2}"/>
          </ac:cxnSpMkLst>
        </pc:cxnChg>
        <pc:cxnChg chg="del">
          <ac:chgData name="Lauro Ojeda" userId="b4951e28-6e0a-4e78-b7e9-b9d2530f5d50" providerId="ADAL" clId="{E66C9994-3409-4469-A22C-6F2D571D7789}" dt="2026-02-25T12:05:03.638" v="1801" actId="478"/>
          <ac:cxnSpMkLst>
            <pc:docMk/>
            <pc:sldMk cId="3246129826" sldId="279"/>
            <ac:cxnSpMk id="12" creationId="{17A6536C-1D9E-3D67-DAEE-8C777B20CC5C}"/>
          </ac:cxnSpMkLst>
        </pc:cxnChg>
        <pc:cxnChg chg="del">
          <ac:chgData name="Lauro Ojeda" userId="b4951e28-6e0a-4e78-b7e9-b9d2530f5d50" providerId="ADAL" clId="{E66C9994-3409-4469-A22C-6F2D571D7789}" dt="2026-02-25T12:05:06.995" v="1804" actId="478"/>
          <ac:cxnSpMkLst>
            <pc:docMk/>
            <pc:sldMk cId="3246129826" sldId="279"/>
            <ac:cxnSpMk id="40" creationId="{02C0E227-BFB5-E4EB-E43A-B7E14ABE8AC5}"/>
          </ac:cxnSpMkLst>
        </pc:cxnChg>
        <pc:cxnChg chg="del">
          <ac:chgData name="Lauro Ojeda" userId="b4951e28-6e0a-4e78-b7e9-b9d2530f5d50" providerId="ADAL" clId="{E66C9994-3409-4469-A22C-6F2D571D7789}" dt="2026-02-25T12:05:07.891" v="1805" actId="478"/>
          <ac:cxnSpMkLst>
            <pc:docMk/>
            <pc:sldMk cId="3246129826" sldId="279"/>
            <ac:cxnSpMk id="41" creationId="{ED13FDA7-0FBC-0D75-4AF3-44F82C9E2233}"/>
          </ac:cxnSpMkLst>
        </pc:cxnChg>
      </pc:sldChg>
      <pc:sldChg chg="addSp modSp new mod modAnim">
        <pc:chgData name="Lauro Ojeda" userId="b4951e28-6e0a-4e78-b7e9-b9d2530f5d50" providerId="ADAL" clId="{E66C9994-3409-4469-A22C-6F2D571D7789}" dt="2026-02-26T14:53:43.551" v="5184"/>
        <pc:sldMkLst>
          <pc:docMk/>
          <pc:sldMk cId="3961980668" sldId="280"/>
        </pc:sldMkLst>
        <pc:spChg chg="mod">
          <ac:chgData name="Lauro Ojeda" userId="b4951e28-6e0a-4e78-b7e9-b9d2530f5d50" providerId="ADAL" clId="{E66C9994-3409-4469-A22C-6F2D571D7789}" dt="2026-02-25T13:31:53.431" v="3189" actId="108"/>
          <ac:spMkLst>
            <pc:docMk/>
            <pc:sldMk cId="3961980668" sldId="280"/>
            <ac:spMk id="2" creationId="{853C75C2-2628-DF7E-5945-ECD5A0359811}"/>
          </ac:spMkLst>
        </pc:spChg>
        <pc:spChg chg="add mod">
          <ac:chgData name="Lauro Ojeda" userId="b4951e28-6e0a-4e78-b7e9-b9d2530f5d50" providerId="ADAL" clId="{E66C9994-3409-4469-A22C-6F2D571D7789}" dt="2026-02-26T13:30:38.340" v="4410" actId="1076"/>
          <ac:spMkLst>
            <pc:docMk/>
            <pc:sldMk cId="3961980668" sldId="280"/>
            <ac:spMk id="3" creationId="{1E34E478-D60B-8F7D-F3B9-91B3A1A9F587}"/>
          </ac:spMkLst>
        </pc:spChg>
        <pc:spChg chg="add mod">
          <ac:chgData name="Lauro Ojeda" userId="b4951e28-6e0a-4e78-b7e9-b9d2530f5d50" providerId="ADAL" clId="{E66C9994-3409-4469-A22C-6F2D571D7789}" dt="2026-02-26T13:30:42.128" v="4411" actId="1076"/>
          <ac:spMkLst>
            <pc:docMk/>
            <pc:sldMk cId="3961980668" sldId="280"/>
            <ac:spMk id="4" creationId="{22F55560-CDCA-9F1E-6DC6-1999BDDEC559}"/>
          </ac:spMkLst>
        </pc:spChg>
        <pc:spChg chg="add mod">
          <ac:chgData name="Lauro Ojeda" userId="b4951e28-6e0a-4e78-b7e9-b9d2530f5d50" providerId="ADAL" clId="{E66C9994-3409-4469-A22C-6F2D571D7789}" dt="2026-02-26T13:30:33.755" v="4409" actId="1076"/>
          <ac:spMkLst>
            <pc:docMk/>
            <pc:sldMk cId="3961980668" sldId="280"/>
            <ac:spMk id="5" creationId="{260D2E2C-E51B-9284-8DB3-BBA879200713}"/>
          </ac:spMkLst>
        </pc:spChg>
        <pc:spChg chg="add mod">
          <ac:chgData name="Lauro Ojeda" userId="b4951e28-6e0a-4e78-b7e9-b9d2530f5d50" providerId="ADAL" clId="{E66C9994-3409-4469-A22C-6F2D571D7789}" dt="2026-02-25T14:20:21.906" v="3457" actId="1076"/>
          <ac:spMkLst>
            <pc:docMk/>
            <pc:sldMk cId="3961980668" sldId="280"/>
            <ac:spMk id="6" creationId="{E48885C1-CD52-204B-D300-C669DAEC5892}"/>
          </ac:spMkLst>
        </pc:spChg>
      </pc:sldChg>
      <pc:sldChg chg="new del">
        <pc:chgData name="Lauro Ojeda" userId="b4951e28-6e0a-4e78-b7e9-b9d2530f5d50" providerId="ADAL" clId="{E66C9994-3409-4469-A22C-6F2D571D7789}" dt="2026-02-25T13:38:02.200" v="3275" actId="680"/>
        <pc:sldMkLst>
          <pc:docMk/>
          <pc:sldMk cId="1652266692" sldId="281"/>
        </pc:sldMkLst>
      </pc:sldChg>
      <pc:sldChg chg="addSp delSp modSp add mod modAnim">
        <pc:chgData name="Lauro Ojeda" userId="b4951e28-6e0a-4e78-b7e9-b9d2530f5d50" providerId="ADAL" clId="{E66C9994-3409-4469-A22C-6F2D571D7789}" dt="2026-02-26T14:51:57.117" v="5127" actId="20577"/>
        <pc:sldMkLst>
          <pc:docMk/>
          <pc:sldMk cId="1811118272" sldId="281"/>
        </pc:sldMkLst>
        <pc:spChg chg="mod">
          <ac:chgData name="Lauro Ojeda" userId="b4951e28-6e0a-4e78-b7e9-b9d2530f5d50" providerId="ADAL" clId="{E66C9994-3409-4469-A22C-6F2D571D7789}" dt="2026-02-26T13:31:04.482" v="4413" actId="1076"/>
          <ac:spMkLst>
            <pc:docMk/>
            <pc:sldMk cId="1811118272" sldId="281"/>
            <ac:spMk id="2" creationId="{AA088A12-401B-9B6D-FCBD-58AD2723FBF2}"/>
          </ac:spMkLst>
        </pc:spChg>
        <pc:spChg chg="del">
          <ac:chgData name="Lauro Ojeda" userId="b4951e28-6e0a-4e78-b7e9-b9d2530f5d50" providerId="ADAL" clId="{E66C9994-3409-4469-A22C-6F2D571D7789}" dt="2026-02-25T13:42:52.604" v="3325" actId="478"/>
          <ac:spMkLst>
            <pc:docMk/>
            <pc:sldMk cId="1811118272" sldId="281"/>
            <ac:spMk id="3" creationId="{1878E3F1-8375-1AEC-A1C8-67E60DBBFFBC}"/>
          </ac:spMkLst>
        </pc:spChg>
        <pc:spChg chg="del">
          <ac:chgData name="Lauro Ojeda" userId="b4951e28-6e0a-4e78-b7e9-b9d2530f5d50" providerId="ADAL" clId="{E66C9994-3409-4469-A22C-6F2D571D7789}" dt="2026-02-25T13:42:54.396" v="3326" actId="478"/>
          <ac:spMkLst>
            <pc:docMk/>
            <pc:sldMk cId="1811118272" sldId="281"/>
            <ac:spMk id="4" creationId="{D8422BD0-1157-C126-0B3B-CB1179C78209}"/>
          </ac:spMkLst>
        </pc:spChg>
        <pc:spChg chg="del">
          <ac:chgData name="Lauro Ojeda" userId="b4951e28-6e0a-4e78-b7e9-b9d2530f5d50" providerId="ADAL" clId="{E66C9994-3409-4469-A22C-6F2D571D7789}" dt="2026-02-25T13:42:51" v="3324" actId="478"/>
          <ac:spMkLst>
            <pc:docMk/>
            <pc:sldMk cId="1811118272" sldId="281"/>
            <ac:spMk id="5" creationId="{D87EF5A8-65B3-E029-EF8E-73B624C25414}"/>
          </ac:spMkLst>
        </pc:spChg>
        <pc:spChg chg="mod">
          <ac:chgData name="Lauro Ojeda" userId="b4951e28-6e0a-4e78-b7e9-b9d2530f5d50" providerId="ADAL" clId="{E66C9994-3409-4469-A22C-6F2D571D7789}" dt="2026-02-26T14:02:53.159" v="4888" actId="20577"/>
          <ac:spMkLst>
            <pc:docMk/>
            <pc:sldMk cId="1811118272" sldId="281"/>
            <ac:spMk id="6" creationId="{6F75D47C-B59D-B5A0-971C-22E9C51BC428}"/>
          </ac:spMkLst>
        </pc:spChg>
        <pc:spChg chg="add mod">
          <ac:chgData name="Lauro Ojeda" userId="b4951e28-6e0a-4e78-b7e9-b9d2530f5d50" providerId="ADAL" clId="{E66C9994-3409-4469-A22C-6F2D571D7789}" dt="2026-02-26T14:51:57.117" v="5127" actId="20577"/>
          <ac:spMkLst>
            <pc:docMk/>
            <pc:sldMk cId="1811118272" sldId="281"/>
            <ac:spMk id="7" creationId="{B351AE0A-B4EF-6529-218F-ED932D99EB28}"/>
          </ac:spMkLst>
        </pc:spChg>
        <pc:spChg chg="add mod">
          <ac:chgData name="Lauro Ojeda" userId="b4951e28-6e0a-4e78-b7e9-b9d2530f5d50" providerId="ADAL" clId="{E66C9994-3409-4469-A22C-6F2D571D7789}" dt="2026-02-26T13:33:48.118" v="4426" actId="1076"/>
          <ac:spMkLst>
            <pc:docMk/>
            <pc:sldMk cId="1811118272" sldId="281"/>
            <ac:spMk id="8" creationId="{6A979FF1-5522-C560-D135-D838A1C4E71D}"/>
          </ac:spMkLst>
        </pc:spChg>
        <pc:spChg chg="add mod">
          <ac:chgData name="Lauro Ojeda" userId="b4951e28-6e0a-4e78-b7e9-b9d2530f5d50" providerId="ADAL" clId="{E66C9994-3409-4469-A22C-6F2D571D7789}" dt="2026-02-26T13:33:12.630" v="4422" actId="1076"/>
          <ac:spMkLst>
            <pc:docMk/>
            <pc:sldMk cId="1811118272" sldId="281"/>
            <ac:spMk id="9" creationId="{5FB7EC84-AC81-0ADB-4631-753045CC5268}"/>
          </ac:spMkLst>
        </pc:spChg>
        <pc:spChg chg="add mod">
          <ac:chgData name="Lauro Ojeda" userId="b4951e28-6e0a-4e78-b7e9-b9d2530f5d50" providerId="ADAL" clId="{E66C9994-3409-4469-A22C-6F2D571D7789}" dt="2026-02-25T14:25:59.773" v="3804" actId="1076"/>
          <ac:spMkLst>
            <pc:docMk/>
            <pc:sldMk cId="1811118272" sldId="281"/>
            <ac:spMk id="10" creationId="{D97E5D1E-E48E-3805-5647-B3EE49D51F83}"/>
          </ac:spMkLst>
        </pc:spChg>
        <pc:spChg chg="add mod">
          <ac:chgData name="Lauro Ojeda" userId="b4951e28-6e0a-4e78-b7e9-b9d2530f5d50" providerId="ADAL" clId="{E66C9994-3409-4469-A22C-6F2D571D7789}" dt="2026-02-25T14:26:48.346" v="3813" actId="1076"/>
          <ac:spMkLst>
            <pc:docMk/>
            <pc:sldMk cId="1811118272" sldId="281"/>
            <ac:spMk id="11" creationId="{B30CB9C5-3C18-0BCD-E7FA-A8F55CD9CE45}"/>
          </ac:spMkLst>
        </pc:spChg>
      </pc:sldChg>
      <pc:sldChg chg="addSp delSp modSp add mod modAnim">
        <pc:chgData name="Lauro Ojeda" userId="b4951e28-6e0a-4e78-b7e9-b9d2530f5d50" providerId="ADAL" clId="{E66C9994-3409-4469-A22C-6F2D571D7789}" dt="2026-02-26T14:52:25.978" v="5147" actId="20577"/>
        <pc:sldMkLst>
          <pc:docMk/>
          <pc:sldMk cId="3938537318" sldId="282"/>
        </pc:sldMkLst>
        <pc:spChg chg="mod">
          <ac:chgData name="Lauro Ojeda" userId="b4951e28-6e0a-4e78-b7e9-b9d2530f5d50" providerId="ADAL" clId="{E66C9994-3409-4469-A22C-6F2D571D7789}" dt="2026-02-26T13:31:16.232" v="4415" actId="1076"/>
          <ac:spMkLst>
            <pc:docMk/>
            <pc:sldMk cId="3938537318" sldId="282"/>
            <ac:spMk id="2" creationId="{ECEA7579-0DC4-0DF7-6B07-B40A25BD771D}"/>
          </ac:spMkLst>
        </pc:spChg>
        <pc:spChg chg="add mod">
          <ac:chgData name="Lauro Ojeda" userId="b4951e28-6e0a-4e78-b7e9-b9d2530f5d50" providerId="ADAL" clId="{E66C9994-3409-4469-A22C-6F2D571D7789}" dt="2026-02-25T17:16:33.943" v="4053" actId="20577"/>
          <ac:spMkLst>
            <pc:docMk/>
            <pc:sldMk cId="3938537318" sldId="282"/>
            <ac:spMk id="3" creationId="{ADF55984-952D-7D2D-DD5D-27B258C50B7F}"/>
          </ac:spMkLst>
        </pc:spChg>
        <pc:spChg chg="mod">
          <ac:chgData name="Lauro Ojeda" userId="b4951e28-6e0a-4e78-b7e9-b9d2530f5d50" providerId="ADAL" clId="{E66C9994-3409-4469-A22C-6F2D571D7789}" dt="2026-02-26T14:08:27.882" v="4921" actId="20577"/>
          <ac:spMkLst>
            <pc:docMk/>
            <pc:sldMk cId="3938537318" sldId="282"/>
            <ac:spMk id="6" creationId="{DADCF39B-55FA-6591-DC9B-8F9A38A45193}"/>
          </ac:spMkLst>
        </pc:spChg>
        <pc:spChg chg="mod">
          <ac:chgData name="Lauro Ojeda" userId="b4951e28-6e0a-4e78-b7e9-b9d2530f5d50" providerId="ADAL" clId="{E66C9994-3409-4469-A22C-6F2D571D7789}" dt="2026-02-26T14:52:25.978" v="5147" actId="20577"/>
          <ac:spMkLst>
            <pc:docMk/>
            <pc:sldMk cId="3938537318" sldId="282"/>
            <ac:spMk id="7" creationId="{17597959-31E3-2B27-D7F8-883673D34891}"/>
          </ac:spMkLst>
        </pc:spChg>
        <pc:spChg chg="mod">
          <ac:chgData name="Lauro Ojeda" userId="b4951e28-6e0a-4e78-b7e9-b9d2530f5d50" providerId="ADAL" clId="{E66C9994-3409-4469-A22C-6F2D571D7789}" dt="2026-02-26T13:31:34.634" v="4416" actId="1076"/>
          <ac:spMkLst>
            <pc:docMk/>
            <pc:sldMk cId="3938537318" sldId="282"/>
            <ac:spMk id="8" creationId="{CB91EBF3-C463-F2EB-89EA-D50E63DCEF34}"/>
          </ac:spMkLst>
        </pc:spChg>
        <pc:spChg chg="mod">
          <ac:chgData name="Lauro Ojeda" userId="b4951e28-6e0a-4e78-b7e9-b9d2530f5d50" providerId="ADAL" clId="{E66C9994-3409-4469-A22C-6F2D571D7789}" dt="2026-02-25T17:13:05.205" v="4023" actId="1076"/>
          <ac:spMkLst>
            <pc:docMk/>
            <pc:sldMk cId="3938537318" sldId="282"/>
            <ac:spMk id="9" creationId="{43305410-2EF3-B23A-4250-B8FB41DC6C70}"/>
          </ac:spMkLst>
        </pc:spChg>
        <pc:spChg chg="del">
          <ac:chgData name="Lauro Ojeda" userId="b4951e28-6e0a-4e78-b7e9-b9d2530f5d50" providerId="ADAL" clId="{E66C9994-3409-4469-A22C-6F2D571D7789}" dt="2026-02-25T17:13:00.959" v="4022" actId="478"/>
          <ac:spMkLst>
            <pc:docMk/>
            <pc:sldMk cId="3938537318" sldId="282"/>
            <ac:spMk id="10" creationId="{40EFF7DA-021D-B295-41A7-BACDE3BCC076}"/>
          </ac:spMkLst>
        </pc:spChg>
        <pc:spChg chg="mod">
          <ac:chgData name="Lauro Ojeda" userId="b4951e28-6e0a-4e78-b7e9-b9d2530f5d50" providerId="ADAL" clId="{E66C9994-3409-4469-A22C-6F2D571D7789}" dt="2026-02-25T17:16:16.673" v="4028" actId="1076"/>
          <ac:spMkLst>
            <pc:docMk/>
            <pc:sldMk cId="3938537318" sldId="282"/>
            <ac:spMk id="11" creationId="{2D495303-3ABD-D081-F59D-E2592E26F39C}"/>
          </ac:spMkLst>
        </pc:spChg>
      </pc:sldChg>
      <pc:sldChg chg="addSp modSp add mod modAnim modShow">
        <pc:chgData name="Lauro Ojeda" userId="b4951e28-6e0a-4e78-b7e9-b9d2530f5d50" providerId="ADAL" clId="{E66C9994-3409-4469-A22C-6F2D571D7789}" dt="2026-02-26T15:33:03.311" v="5463" actId="108"/>
        <pc:sldMkLst>
          <pc:docMk/>
          <pc:sldMk cId="574944046" sldId="283"/>
        </pc:sldMkLst>
        <pc:spChg chg="mod">
          <ac:chgData name="Lauro Ojeda" userId="b4951e28-6e0a-4e78-b7e9-b9d2530f5d50" providerId="ADAL" clId="{E66C9994-3409-4469-A22C-6F2D571D7789}" dt="2026-02-26T13:31:46.814" v="4418" actId="1076"/>
          <ac:spMkLst>
            <pc:docMk/>
            <pc:sldMk cId="574944046" sldId="283"/>
            <ac:spMk id="2" creationId="{A6B32F5A-ECFC-5FC1-A7DA-D709E87E3AEA}"/>
          </ac:spMkLst>
        </pc:spChg>
        <pc:spChg chg="add mod">
          <ac:chgData name="Lauro Ojeda" userId="b4951e28-6e0a-4e78-b7e9-b9d2530f5d50" providerId="ADAL" clId="{E66C9994-3409-4469-A22C-6F2D571D7789}" dt="2026-02-26T14:49:24.586" v="4959"/>
          <ac:spMkLst>
            <pc:docMk/>
            <pc:sldMk cId="574944046" sldId="283"/>
            <ac:spMk id="3" creationId="{B34B0892-3341-E6B9-0DD7-AB2C0FDFEA18}"/>
          </ac:spMkLst>
        </pc:spChg>
        <pc:spChg chg="mod">
          <ac:chgData name="Lauro Ojeda" userId="b4951e28-6e0a-4e78-b7e9-b9d2530f5d50" providerId="ADAL" clId="{E66C9994-3409-4469-A22C-6F2D571D7789}" dt="2026-02-26T15:33:03.311" v="5463" actId="108"/>
          <ac:spMkLst>
            <pc:docMk/>
            <pc:sldMk cId="574944046" sldId="283"/>
            <ac:spMk id="6" creationId="{89906393-E784-E4FD-0D49-D4F2B25F424D}"/>
          </ac:spMkLst>
        </pc:spChg>
        <pc:spChg chg="mod">
          <ac:chgData name="Lauro Ojeda" userId="b4951e28-6e0a-4e78-b7e9-b9d2530f5d50" providerId="ADAL" clId="{E66C9994-3409-4469-A22C-6F2D571D7789}" dt="2026-02-26T14:52:59.089" v="5180" actId="20577"/>
          <ac:spMkLst>
            <pc:docMk/>
            <pc:sldMk cId="574944046" sldId="283"/>
            <ac:spMk id="7" creationId="{03BE7321-34A5-612E-45B6-6AB2A9758E5D}"/>
          </ac:spMkLst>
        </pc:spChg>
        <pc:spChg chg="mod">
          <ac:chgData name="Lauro Ojeda" userId="b4951e28-6e0a-4e78-b7e9-b9d2530f5d50" providerId="ADAL" clId="{E66C9994-3409-4469-A22C-6F2D571D7789}" dt="2026-02-26T14:49:41.762" v="4989" actId="5793"/>
          <ac:spMkLst>
            <pc:docMk/>
            <pc:sldMk cId="574944046" sldId="283"/>
            <ac:spMk id="9" creationId="{CD8DF2A1-3E1D-4F55-3699-57A794CAC2CF}"/>
          </ac:spMkLst>
        </pc:spChg>
        <pc:spChg chg="mod">
          <ac:chgData name="Lauro Ojeda" userId="b4951e28-6e0a-4e78-b7e9-b9d2530f5d50" providerId="ADAL" clId="{E66C9994-3409-4469-A22C-6F2D571D7789}" dt="2026-02-26T14:50:10.093" v="5060" actId="20577"/>
          <ac:spMkLst>
            <pc:docMk/>
            <pc:sldMk cId="574944046" sldId="283"/>
            <ac:spMk id="11" creationId="{2D728FDA-2A8C-8EA7-3D2C-E567162FBD49}"/>
          </ac:spMkLst>
        </pc:spChg>
      </pc:sldChg>
      <pc:sldChg chg="addSp delSp modSp new mod modClrScheme chgLayout">
        <pc:chgData name="Lauro Ojeda" userId="b4951e28-6e0a-4e78-b7e9-b9d2530f5d50" providerId="ADAL" clId="{E66C9994-3409-4469-A22C-6F2D571D7789}" dt="2026-02-26T14:56:20.224" v="5214" actId="1076"/>
        <pc:sldMkLst>
          <pc:docMk/>
          <pc:sldMk cId="2283965058" sldId="284"/>
        </pc:sldMkLst>
        <pc:spChg chg="del">
          <ac:chgData name="Lauro Ojeda" userId="b4951e28-6e0a-4e78-b7e9-b9d2530f5d50" providerId="ADAL" clId="{E66C9994-3409-4469-A22C-6F2D571D7789}" dt="2026-02-26T13:35:35.825" v="4452" actId="700"/>
          <ac:spMkLst>
            <pc:docMk/>
            <pc:sldMk cId="2283965058" sldId="284"/>
            <ac:spMk id="2" creationId="{E37067F7-FA79-4EB5-49F7-235AAC8F330F}"/>
          </ac:spMkLst>
        </pc:spChg>
        <pc:spChg chg="add mod">
          <ac:chgData name="Lauro Ojeda" userId="b4951e28-6e0a-4e78-b7e9-b9d2530f5d50" providerId="ADAL" clId="{E66C9994-3409-4469-A22C-6F2D571D7789}" dt="2026-02-26T14:56:20.224" v="5214" actId="1076"/>
          <ac:spMkLst>
            <pc:docMk/>
            <pc:sldMk cId="2283965058" sldId="284"/>
            <ac:spMk id="3" creationId="{C9B21A37-18E4-4F7A-8348-1677426B5D9B}"/>
          </ac:spMkLst>
        </pc:spChg>
      </pc:sldChg>
      <pc:sldChg chg="addSp delSp modSp new mod ord modClrScheme addAnim delAnim modAnim chgLayout">
        <pc:chgData name="Lauro Ojeda" userId="b4951e28-6e0a-4e78-b7e9-b9d2530f5d50" providerId="ADAL" clId="{E66C9994-3409-4469-A22C-6F2D571D7789}" dt="2026-02-26T14:55:17.987" v="5196"/>
        <pc:sldMkLst>
          <pc:docMk/>
          <pc:sldMk cId="2795728768" sldId="285"/>
        </pc:sldMkLst>
        <pc:spChg chg="del mod ord">
          <ac:chgData name="Lauro Ojeda" userId="b4951e28-6e0a-4e78-b7e9-b9d2530f5d50" providerId="ADAL" clId="{E66C9994-3409-4469-A22C-6F2D571D7789}" dt="2026-02-26T13:36:37.472" v="4454" actId="700"/>
          <ac:spMkLst>
            <pc:docMk/>
            <pc:sldMk cId="2795728768" sldId="285"/>
            <ac:spMk id="2" creationId="{C66F2FD4-4A9D-847F-9FE8-74C66C8ADC43}"/>
          </ac:spMkLst>
        </pc:spChg>
        <pc:spChg chg="del mod ord">
          <ac:chgData name="Lauro Ojeda" userId="b4951e28-6e0a-4e78-b7e9-b9d2530f5d50" providerId="ADAL" clId="{E66C9994-3409-4469-A22C-6F2D571D7789}" dt="2026-02-26T13:36:37.472" v="4454" actId="700"/>
          <ac:spMkLst>
            <pc:docMk/>
            <pc:sldMk cId="2795728768" sldId="285"/>
            <ac:spMk id="3" creationId="{70D51A41-40B5-47FA-1A01-27C2A111022E}"/>
          </ac:spMkLst>
        </pc:spChg>
        <pc:spChg chg="add mod ord">
          <ac:chgData name="Lauro Ojeda" userId="b4951e28-6e0a-4e78-b7e9-b9d2530f5d50" providerId="ADAL" clId="{E66C9994-3409-4469-A22C-6F2D571D7789}" dt="2026-02-26T13:40:29.224" v="4714" actId="20577"/>
          <ac:spMkLst>
            <pc:docMk/>
            <pc:sldMk cId="2795728768" sldId="285"/>
            <ac:spMk id="4" creationId="{987A3079-CC10-A420-1010-FC1B31B29F11}"/>
          </ac:spMkLst>
        </pc:spChg>
        <pc:spChg chg="add del mod ord">
          <ac:chgData name="Lauro Ojeda" userId="b4951e28-6e0a-4e78-b7e9-b9d2530f5d50" providerId="ADAL" clId="{E66C9994-3409-4469-A22C-6F2D571D7789}" dt="2026-02-26T13:36:56.415" v="4468" actId="478"/>
          <ac:spMkLst>
            <pc:docMk/>
            <pc:sldMk cId="2795728768" sldId="285"/>
            <ac:spMk id="5" creationId="{648660C0-5F5B-97E4-163A-FA672E16188B}"/>
          </ac:spMkLst>
        </pc:spChg>
        <pc:spChg chg="add mod">
          <ac:chgData name="Lauro Ojeda" userId="b4951e28-6e0a-4e78-b7e9-b9d2530f5d50" providerId="ADAL" clId="{E66C9994-3409-4469-A22C-6F2D571D7789}" dt="2026-02-26T14:06:09.912" v="4918" actId="20577"/>
          <ac:spMkLst>
            <pc:docMk/>
            <pc:sldMk cId="2795728768" sldId="285"/>
            <ac:spMk id="6" creationId="{4C6C89EC-111B-ECF7-CB68-D6F84B934DC1}"/>
          </ac:spMkLst>
        </pc:spChg>
      </pc:sldChg>
    </pc:docChg>
  </pc:docChgLst>
</pc:chgInfo>
</file>

<file path=ppt/diagrams/colors1.xml><?xml version="1.0" encoding="utf-8"?>
<dgm:colorsDef xmlns:dgm="http://schemas.openxmlformats.org/drawingml/2006/diagram" xmlns:a="http://schemas.openxmlformats.org/drawingml/2006/main" uniqueId="urn:microsoft.com/office/officeart/2005/8/colors/SimpleTimelineDefaultColorVariant">
  <dgm:title val="Simple Timeline Default Color Variant"/>
  <dgm:desc val="Simple Timeline Default Color Variant"/>
  <dgm:catLst>
    <dgm:cat type="Other" pri="2"/>
  </dgm:catLst>
  <dgm:styleLbl name="node0">
    <dgm:fillClrLst meth="repeat">
      <a:schemeClr val="dk2"/>
    </dgm:fillClrLst>
    <dgm:linClrLst meth="repeat">
      <a:schemeClr val="lt1"/>
    </dgm:linClrLst>
    <dgm:effectClrLst/>
    <dgm:txLinClrLst/>
    <dgm:txFillClrLst/>
    <dgm:txEffectClrLst/>
  </dgm:styleLbl>
  <dgm:styleLbl name="alignNode1">
    <dgm:fillClrLst meth="repeat">
      <a:schemeClr val="accent1">
        <a:alpha val="0"/>
      </a:schemeClr>
    </dgm:fillClrLst>
    <dgm:linClrLst meth="repeat">
      <a:schemeClr val="accent1">
        <a:alpha val="0"/>
      </a:schemeClr>
    </dgm:linClrLst>
    <dgm:effectClrLst/>
    <dgm:txLinClrLst/>
    <dgm:txFillClrLst meth="repeat">
      <a:schemeClr val="accent1"/>
    </dgm:txFillClrLst>
    <dgm:txEffectClrLst/>
  </dgm:styleLbl>
  <dgm:styleLbl name="node1">
    <dgm:fillClrLst meth="repeat">
      <a:schemeClr val="dk2"/>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dk2">
        <a:alpha val="50000"/>
      </a:schemeClr>
    </dgm:fillClrLst>
    <dgm:linClrLst meth="repeat">
      <a:schemeClr val="lt1"/>
    </dgm:linClrLst>
    <dgm:effectClrLst/>
    <dgm:txLinClrLst/>
    <dgm:txFillClrLst/>
    <dgm:txEffectClrLst/>
  </dgm:styleLbl>
  <dgm:styleLbl name="node2">
    <dgm:fillClrLst meth="repeat">
      <a:schemeClr val="dk2"/>
    </dgm:fillClrLst>
    <dgm:linClrLst meth="repeat">
      <a:schemeClr val="lt1"/>
    </dgm:linClrLst>
    <dgm:effectClrLst/>
    <dgm:txLinClrLst/>
    <dgm:txFillClrLst/>
    <dgm:txEffectClrLst/>
  </dgm:styleLbl>
  <dgm:styleLbl name="node3">
    <dgm:fillClrLst meth="repeat">
      <a:schemeClr val="dk2"/>
    </dgm:fillClrLst>
    <dgm:linClrLst meth="repeat">
      <a:schemeClr val="lt1"/>
    </dgm:linClrLst>
    <dgm:effectClrLst/>
    <dgm:txLinClrLst/>
    <dgm:txFillClrLst/>
    <dgm:txEffectClrLst/>
  </dgm:styleLbl>
  <dgm:styleLbl name="node4">
    <dgm:fillClrLst meth="repeat">
      <a:schemeClr val="dk2"/>
    </dgm:fillClrLst>
    <dgm:linClrLst meth="repeat">
      <a:schemeClr val="lt1"/>
    </dgm:linClrLst>
    <dgm:effectClrLst/>
    <dgm:txLinClrLst/>
    <dgm:txFillClrLst/>
    <dgm:txEffectClrLst/>
  </dgm:styleLbl>
  <dgm:styleLbl name="fgImgPlace1">
    <dgm:fillClrLst meth="repeat">
      <a:schemeClr val="dk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dk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dk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dk2">
        <a:tint val="60000"/>
      </a:schemeClr>
    </dgm:fillClrLst>
    <dgm:linClrLst meth="repeat">
      <a:schemeClr val="dk2">
        <a:tint val="60000"/>
      </a:schemeClr>
    </dgm:linClrLst>
    <dgm:effectClrLst/>
    <dgm:txLinClrLst/>
    <dgm:txFillClrLst/>
    <dgm:txEffectClrLst/>
  </dgm:styleLbl>
  <dgm:styleLbl name="fgSibTrans2D1">
    <dgm:fillClrLst meth="repeat">
      <a:schemeClr val="dk2">
        <a:tint val="60000"/>
      </a:schemeClr>
    </dgm:fillClrLst>
    <dgm:linClrLst meth="repeat">
      <a:schemeClr val="dk2">
        <a:tint val="60000"/>
      </a:schemeClr>
    </dgm:linClrLst>
    <dgm:effectClrLst/>
    <dgm:txLinClrLst/>
    <dgm:txFillClrLst/>
    <dgm:txEffectClrLst/>
  </dgm:styleLbl>
  <dgm:styleLbl name="bgSibTrans2D1">
    <dgm:fillClrLst meth="repeat">
      <a:schemeClr val="dk2">
        <a:tint val="60000"/>
      </a:schemeClr>
    </dgm:fillClrLst>
    <dgm:linClrLst meth="repeat">
      <a:schemeClr val="dk2">
        <a:tint val="60000"/>
      </a:schemeClr>
    </dgm:linClrLst>
    <dgm:effectClrLst/>
    <dgm:txLinClrLst/>
    <dgm:txFillClrLst/>
    <dgm:txEffectClrLst/>
  </dgm:styleLbl>
  <dgm:styleLbl name="sibTrans1D1">
    <dgm:fillClrLst meth="repeat">
      <a:schemeClr val="dk2"/>
    </dgm:fillClrLst>
    <dgm:linClrLst meth="repeat">
      <a:schemeClr val="dk2"/>
    </dgm:linClrLst>
    <dgm:effectClrLst/>
    <dgm:txLinClrLst/>
    <dgm:txFillClrLst meth="repeat">
      <a:schemeClr val="tx1"/>
    </dgm:txFillClrLst>
    <dgm:txEffectClrLst/>
  </dgm:styleLbl>
  <dgm:styleLbl name="callout">
    <dgm:fillClrLst meth="repeat">
      <a:schemeClr val="dk2"/>
    </dgm:fillClrLst>
    <dgm:linClrLst meth="repeat">
      <a:schemeClr val="dk2">
        <a:tint val="50000"/>
      </a:schemeClr>
    </dgm:linClrLst>
    <dgm:effectClrLst/>
    <dgm:txLinClrLst/>
    <dgm:txFillClrLst meth="repeat">
      <a:schemeClr val="tx1"/>
    </dgm:txFillClrLst>
    <dgm:txEffectClrLst/>
  </dgm:styleLbl>
  <dgm:styleLbl name="asst0">
    <dgm:fillClrLst meth="repeat">
      <a:schemeClr val="dk2"/>
    </dgm:fillClrLst>
    <dgm:linClrLst meth="repeat">
      <a:schemeClr val="lt1"/>
    </dgm:linClrLst>
    <dgm:effectClrLst/>
    <dgm:txLinClrLst/>
    <dgm:txFillClrLst/>
    <dgm:txEffectClrLst/>
  </dgm:styleLbl>
  <dgm:styleLbl name="asst1">
    <dgm:fillClrLst meth="repeat">
      <a:schemeClr val="dk2"/>
    </dgm:fillClrLst>
    <dgm:linClrLst meth="repeat">
      <a:schemeClr val="lt1"/>
    </dgm:linClrLst>
    <dgm:effectClrLst/>
    <dgm:txLinClrLst/>
    <dgm:txFillClrLst/>
    <dgm:txEffectClrLst/>
  </dgm:styleLbl>
  <dgm:styleLbl name="asst2">
    <dgm:fillClrLst meth="repeat">
      <a:schemeClr val="dk2"/>
    </dgm:fillClrLst>
    <dgm:linClrLst meth="repeat">
      <a:schemeClr val="lt1"/>
    </dgm:linClrLst>
    <dgm:effectClrLst/>
    <dgm:txLinClrLst/>
    <dgm:txFillClrLst/>
    <dgm:txEffectClrLst/>
  </dgm:styleLbl>
  <dgm:styleLbl name="asst3">
    <dgm:fillClrLst meth="repeat">
      <a:schemeClr val="dk2"/>
    </dgm:fillClrLst>
    <dgm:linClrLst meth="repeat">
      <a:schemeClr val="lt1"/>
    </dgm:linClrLst>
    <dgm:effectClrLst/>
    <dgm:txLinClrLst/>
    <dgm:txFillClrLst/>
    <dgm:txEffectClrLst/>
  </dgm:styleLbl>
  <dgm:styleLbl name="asst4">
    <dgm:fillClrLst meth="repeat">
      <a:schemeClr val="dk2"/>
    </dgm:fillClrLst>
    <dgm:linClrLst meth="repeat">
      <a:schemeClr val="lt1"/>
    </dgm:linClrLst>
    <dgm:effectClrLst/>
    <dgm:txLinClrLst/>
    <dgm:txFillClrLst/>
    <dgm:txEffectClrLst/>
  </dgm:styleLbl>
  <dgm:styleLbl name="parChTrans2D1">
    <dgm:fillClrLst meth="repeat">
      <a:schemeClr val="dk2">
        <a:tint val="60000"/>
      </a:schemeClr>
    </dgm:fillClrLst>
    <dgm:linClrLst meth="repeat">
      <a:schemeClr val="dk2">
        <a:tint val="60000"/>
      </a:schemeClr>
    </dgm:linClrLst>
    <dgm:effectClrLst/>
    <dgm:txLinClrLst/>
    <dgm:txFillClrLst meth="repeat">
      <a:schemeClr val="lt1"/>
    </dgm:txFillClrLst>
    <dgm:txEffectClrLst/>
  </dgm:styleLbl>
  <dgm:styleLbl name="parChTrans2D2">
    <dgm:fillClrLst meth="repeat">
      <a:schemeClr val="dk2"/>
    </dgm:fillClrLst>
    <dgm:linClrLst meth="repeat">
      <a:schemeClr val="dk2"/>
    </dgm:linClrLst>
    <dgm:effectClrLst/>
    <dgm:txLinClrLst/>
    <dgm:txFillClrLst meth="repeat">
      <a:schemeClr val="lt1"/>
    </dgm:txFillClrLst>
    <dgm:txEffectClrLst/>
  </dgm:styleLbl>
  <dgm:styleLbl name="parChTrans2D3">
    <dgm:fillClrLst meth="repeat">
      <a:schemeClr val="dk2"/>
    </dgm:fillClrLst>
    <dgm:linClrLst meth="repeat">
      <a:schemeClr val="dk2"/>
    </dgm:linClrLst>
    <dgm:effectClrLst/>
    <dgm:txLinClrLst/>
    <dgm:txFillClrLst meth="repeat">
      <a:schemeClr val="lt1"/>
    </dgm:txFillClrLst>
    <dgm:txEffectClrLst/>
  </dgm:styleLbl>
  <dgm:styleLbl name="parChTrans2D4">
    <dgm:fillClrLst meth="repeat">
      <a:schemeClr val="dk2"/>
    </dgm:fillClrLst>
    <dgm:linClrLst meth="repeat">
      <a:schemeClr val="dk2"/>
    </dgm:linClrLst>
    <dgm:effectClrLst/>
    <dgm:txLinClrLst/>
    <dgm:txFillClrLst meth="repeat">
      <a:schemeClr val="lt1"/>
    </dgm:txFillClrLst>
    <dgm:txEffectClrLst/>
  </dgm:styleLbl>
  <dgm:styleLbl name="parChTrans1D1">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2">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3">
    <dgm:fillClrLst meth="repeat">
      <a:schemeClr val="dk2"/>
    </dgm:fillClrLst>
    <dgm:linClrLst meth="repeat">
      <a:schemeClr val="dk2">
        <a:shade val="80000"/>
      </a:schemeClr>
    </dgm:linClrLst>
    <dgm:effectClrLst/>
    <dgm:txLinClrLst/>
    <dgm:txFillClrLst meth="repeat">
      <a:schemeClr val="tx1"/>
    </dgm:txFillClrLst>
    <dgm:txEffectClrLst/>
  </dgm:styleLbl>
  <dgm:styleLbl name="parChTrans1D4">
    <dgm:fillClrLst meth="repeat">
      <a:schemeClr val="dk2"/>
    </dgm:fillClrLst>
    <dgm:linClrLst meth="repeat">
      <a:schemeClr val="dk2">
        <a:shade val="80000"/>
      </a:schemeClr>
    </dgm:linClrLst>
    <dgm:effectClrLst/>
    <dgm:txLinClrLst/>
    <dgm:txFillClrLst meth="repeat">
      <a:schemeClr val="tx1"/>
    </dgm:txFillClrLst>
    <dgm:txEffectClrLst/>
  </dgm:styleLbl>
  <dgm:styleLbl name="fgAcc1">
    <dgm:fillClrLst meth="repeat">
      <a:schemeClr val="accent1">
        <a:alpha val="90000"/>
      </a:schemeClr>
    </dgm:fillClrLst>
    <dgm:linClrLst meth="repeat">
      <a:schemeClr val="lt1"/>
    </dgm:linClrLst>
    <dgm:effectClrLst/>
    <dgm:txLinClrLst/>
    <dgm:txFillClrLst meth="repeat">
      <a:schemeClr val="accent1"/>
    </dgm:txFillClrLst>
    <dgm:txEffectClrLst/>
  </dgm:styleLbl>
  <dgm:styleLbl name="conFgAcc1">
    <dgm:fillClrLst meth="repeat">
      <a:schemeClr val="lt1">
        <a:alpha val="90000"/>
      </a:schemeClr>
    </dgm:fillClrLst>
    <dgm:linClrLst meth="repeat">
      <a:schemeClr val="dk2"/>
    </dgm:linClrLst>
    <dgm:effectClrLst/>
    <dgm:txLinClrLst/>
    <dgm:txFillClrLst meth="repeat">
      <a:schemeClr val="dk1"/>
    </dgm:txFillClrLst>
    <dgm:txEffectClrLst/>
  </dgm:styleLbl>
  <dgm:styleLbl name="alignAcc1">
    <dgm:fillClrLst meth="repeat">
      <a:schemeClr val="dk2">
        <a:alpha val="90000"/>
      </a:schemeClr>
    </dgm:fillClrLst>
    <dgm:linClrLst meth="repeat">
      <a:schemeClr val="dk2"/>
    </dgm:linClrLst>
    <dgm:effectClrLst/>
    <dgm:txLinClrLst/>
    <dgm:txFillClrLst meth="repeat">
      <a:schemeClr val="dk2"/>
    </dgm:txFillClrLst>
    <dgm:txEffectClrLst/>
  </dgm:styleLbl>
  <dgm:styleLbl name="trAlignAcc1">
    <dgm:fillClrLst meth="repeat">
      <a:schemeClr val="lt1">
        <a:alpha val="40000"/>
      </a:schemeClr>
    </dgm:fillClrLst>
    <dgm:linClrLst meth="repeat">
      <a:schemeClr val="dk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dk2"/>
    </dgm:linClrLst>
    <dgm:effectClrLst/>
    <dgm:txLinClrLst/>
    <dgm:txFillClrLst meth="repeat">
      <a:schemeClr val="dk1"/>
    </dgm:txFillClrLst>
    <dgm:txEffectClrLst/>
  </dgm:styleLbl>
  <dgm:styleLbl name="solidFgAcc1">
    <dgm:fillClrLst meth="repeat">
      <a:schemeClr val="lt1"/>
    </dgm:fillClrLst>
    <dgm:linClrLst meth="repeat">
      <a:schemeClr val="dk2"/>
    </dgm:linClrLst>
    <dgm:effectClrLst/>
    <dgm:txLinClrLst/>
    <dgm:txFillClrLst meth="repeat">
      <a:schemeClr val="dk1"/>
    </dgm:txFillClrLst>
    <dgm:txEffectClrLst/>
  </dgm:styleLbl>
  <dgm:styleLbl name="solidAlignAcc1">
    <dgm:fillClrLst meth="repeat">
      <a:schemeClr val="lt1"/>
    </dgm:fillClrLst>
    <dgm:linClrLst meth="repeat">
      <a:schemeClr val="dk2"/>
    </dgm:linClrLst>
    <dgm:effectClrLst/>
    <dgm:txLinClrLst/>
    <dgm:txFillClrLst meth="repeat">
      <a:schemeClr val="dk1"/>
    </dgm:txFillClrLst>
    <dgm:txEffectClrLst/>
  </dgm:styleLbl>
  <dgm:styleLbl name="solidBgAcc1">
    <dgm:fillClrLst meth="repeat">
      <a:schemeClr val="lt1"/>
    </dgm:fillClrLst>
    <dgm:linClrLst meth="repeat">
      <a:schemeClr val="dk2"/>
    </dgm:linClrLst>
    <dgm:effectClrLst/>
    <dgm:txLinClrLst/>
    <dgm:txFillClrLst meth="repeat">
      <a:schemeClr val="dk1"/>
    </dgm:txFillClrLst>
    <dgm:txEffectClrLst/>
  </dgm:styleLbl>
  <dgm:styleLbl name="f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align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b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dk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dk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dk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dk2"/>
    </dgm:linClrLst>
    <dgm:effectClrLst/>
    <dgm:txLinClrLst/>
    <dgm:txFillClrLst meth="repeat">
      <a:schemeClr val="dk1"/>
    </dgm:txFillClrLst>
    <dgm:txEffectClrLst/>
  </dgm:styleLbl>
  <dgm:styleLbl name="bgShp">
    <dgm:fillClrLst meth="repeat">
      <a:schemeClr val="dk2">
        <a:tint val="40000"/>
      </a:schemeClr>
    </dgm:fillClrLst>
    <dgm:linClrLst meth="repeat">
      <a:schemeClr val="dk2"/>
    </dgm:linClrLst>
    <dgm:effectClrLst/>
    <dgm:txLinClrLst/>
    <dgm:txFillClrLst meth="repeat">
      <a:schemeClr val="dk1"/>
    </dgm:txFillClrLst>
    <dgm:txEffectClrLst/>
  </dgm:styleLbl>
  <dgm:styleLbl name="dkBgShp">
    <dgm:fillClrLst meth="repeat">
      <a:schemeClr val="dk2">
        <a:shade val="80000"/>
      </a:schemeClr>
    </dgm:fillClrLst>
    <dgm:linClrLst meth="repeat">
      <a:schemeClr val="dk2"/>
    </dgm:linClrLst>
    <dgm:effectClrLst/>
    <dgm:txLinClrLst/>
    <dgm:txFillClrLst meth="repeat">
      <a:schemeClr val="lt1"/>
    </dgm:txFillClrLst>
    <dgm:txEffectClrLst/>
  </dgm:styleLbl>
  <dgm:styleLbl name="trBgShp">
    <dgm:fillClrLst meth="repeat">
      <a:schemeClr val="dk2">
        <a:tint val="50000"/>
        <a:alpha val="40000"/>
      </a:schemeClr>
    </dgm:fillClrLst>
    <dgm:linClrLst meth="repeat">
      <a:schemeClr val="dk2"/>
    </dgm:linClrLst>
    <dgm:effectClrLst/>
    <dgm:txLinClrLst/>
    <dgm:txFillClrLst meth="repeat">
      <a:schemeClr val="lt1"/>
    </dgm:txFillClrLst>
    <dgm:txEffectClrLst/>
  </dgm:styleLbl>
  <dgm:styleLbl name="fgShp">
    <dgm:fillClrLst meth="repeat">
      <a:schemeClr val="dk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CF56B4B5-5572-45F4-B814-CBEBD18AC093}" type="doc">
      <dgm:prSet loTypeId="urn:microsoft.com/office/officeart/2024/3/layout/SimpleTimelineDefaultVariant" loCatId="Timeline" qsTypeId="urn:microsoft.com/office/officeart/2005/8/quickstyle/simple1" qsCatId="simple" csTypeId="urn:microsoft.com/office/officeart/2005/8/colors/SimpleTimelineDefaultColorVariant" csCatId="other" phldr="1"/>
      <dgm:spPr/>
      <dgm:t>
        <a:bodyPr/>
        <a:lstStyle/>
        <a:p>
          <a:endParaRPr lang="en-GB"/>
        </a:p>
      </dgm:t>
    </dgm:pt>
    <dgm:pt modelId="{5889AAC0-E1B1-4E3B-8E9F-7A4BC13A90CA}">
      <dgm:prSet/>
      <dgm:spPr/>
      <dgm:t>
        <a:bodyPr/>
        <a:lstStyle/>
        <a:p>
          <a:pPr>
            <a:defRPr b="1"/>
          </a:pPr>
          <a:r>
            <a:rPr lang="en-GB" dirty="0"/>
            <a:t>Foundation of Optimization</a:t>
          </a:r>
        </a:p>
      </dgm:t>
    </dgm:pt>
    <dgm:pt modelId="{4C9E7B87-A6B8-4268-81EC-75591957B373}" type="parTrans" cxnId="{ED4B18B2-66E4-46C5-9848-A3CE0982864E}">
      <dgm:prSet/>
      <dgm:spPr/>
      <dgm:t>
        <a:bodyPr/>
        <a:lstStyle/>
        <a:p>
          <a:endParaRPr lang="en-GB"/>
        </a:p>
      </dgm:t>
    </dgm:pt>
    <dgm:pt modelId="{4A72B460-5FC1-4BEC-9E2D-5E69ABC2D7E6}" type="sibTrans" cxnId="{ED4B18B2-66E4-46C5-9848-A3CE0982864E}">
      <dgm:prSet/>
      <dgm:spPr/>
      <dgm:t>
        <a:bodyPr/>
        <a:lstStyle/>
        <a:p>
          <a:endParaRPr lang="en-GB"/>
        </a:p>
      </dgm:t>
    </dgm:pt>
    <dgm:pt modelId="{C78A0659-A507-4E3C-8175-CAF0EC78D26A}">
      <dgm:prSet/>
      <dgm:spPr/>
      <dgm:t>
        <a:bodyPr/>
        <a:lstStyle/>
        <a:p>
          <a:r>
            <a:rPr lang="en-GB" dirty="0"/>
            <a:t>Understanding how the database optimizer chooses access paths and uses indexes.</a:t>
          </a:r>
        </a:p>
      </dgm:t>
    </dgm:pt>
    <dgm:pt modelId="{F59E1AA6-762F-4EDB-88E5-63C8C9F27AF9}" type="parTrans" cxnId="{40BEDE81-E6FE-4475-8680-A7D618C02151}">
      <dgm:prSet/>
      <dgm:spPr/>
      <dgm:t>
        <a:bodyPr/>
        <a:lstStyle/>
        <a:p>
          <a:endParaRPr lang="en-GB"/>
        </a:p>
      </dgm:t>
    </dgm:pt>
    <dgm:pt modelId="{1F5E1E02-BEE9-4B08-ABB4-16C7DAFD320B}" type="sibTrans" cxnId="{40BEDE81-E6FE-4475-8680-A7D618C02151}">
      <dgm:prSet/>
      <dgm:spPr/>
      <dgm:t>
        <a:bodyPr/>
        <a:lstStyle/>
        <a:p>
          <a:endParaRPr lang="en-GB"/>
        </a:p>
      </dgm:t>
    </dgm:pt>
    <dgm:pt modelId="{BBF9E405-8DDC-4209-8447-42D29529F2E5}">
      <dgm:prSet/>
      <dgm:spPr/>
      <dgm:t>
        <a:bodyPr/>
        <a:lstStyle/>
        <a:p>
          <a:pPr>
            <a:defRPr b="1"/>
          </a:pPr>
          <a:r>
            <a:rPr lang="en-GB" dirty="0"/>
            <a:t>Identifying Bottlenecks</a:t>
          </a:r>
        </a:p>
      </dgm:t>
    </dgm:pt>
    <dgm:pt modelId="{21F2E086-4365-4794-B82C-E04835BA8280}" type="parTrans" cxnId="{0B0CEDCF-865B-4933-AE79-AEF6E2765D98}">
      <dgm:prSet/>
      <dgm:spPr/>
      <dgm:t>
        <a:bodyPr/>
        <a:lstStyle/>
        <a:p>
          <a:endParaRPr lang="en-GB"/>
        </a:p>
      </dgm:t>
    </dgm:pt>
    <dgm:pt modelId="{45E93BDD-62A8-4A08-83D1-0BF0D29E3017}" type="sibTrans" cxnId="{0B0CEDCF-865B-4933-AE79-AEF6E2765D98}">
      <dgm:prSet/>
      <dgm:spPr/>
      <dgm:t>
        <a:bodyPr/>
        <a:lstStyle/>
        <a:p>
          <a:endParaRPr lang="en-GB"/>
        </a:p>
      </dgm:t>
    </dgm:pt>
    <dgm:pt modelId="{25A2BA56-4914-42AB-8E27-08321D3DFFCF}">
      <dgm:prSet/>
      <dgm:spPr/>
      <dgm:t>
        <a:bodyPr/>
        <a:lstStyle/>
        <a:p>
          <a:r>
            <a:rPr lang="en-GB" dirty="0"/>
            <a:t>Gaining insights into data processing to pinpoint performance issues.</a:t>
          </a:r>
        </a:p>
      </dgm:t>
    </dgm:pt>
    <dgm:pt modelId="{3F70ED89-78F2-4248-801E-1BF89B7FB441}" type="parTrans" cxnId="{27222776-2404-40DF-9249-CF9D1568F4CB}">
      <dgm:prSet/>
      <dgm:spPr/>
      <dgm:t>
        <a:bodyPr/>
        <a:lstStyle/>
        <a:p>
          <a:endParaRPr lang="en-GB"/>
        </a:p>
      </dgm:t>
    </dgm:pt>
    <dgm:pt modelId="{AAEE70E7-7929-413C-9482-077596BD2F3F}" type="sibTrans" cxnId="{27222776-2404-40DF-9249-CF9D1568F4CB}">
      <dgm:prSet/>
      <dgm:spPr/>
      <dgm:t>
        <a:bodyPr/>
        <a:lstStyle/>
        <a:p>
          <a:endParaRPr lang="en-GB"/>
        </a:p>
      </dgm:t>
    </dgm:pt>
    <dgm:pt modelId="{A12323A7-CA47-46A0-A3A7-04789A95FB08}">
      <dgm:prSet/>
      <dgm:spPr/>
      <dgm:t>
        <a:bodyPr/>
        <a:lstStyle/>
        <a:p>
          <a:pPr>
            <a:defRPr b="1"/>
          </a:pPr>
          <a:r>
            <a:rPr lang="en-GB" dirty="0"/>
            <a:t>Effective Tuning Strategies</a:t>
          </a:r>
        </a:p>
      </dgm:t>
    </dgm:pt>
    <dgm:pt modelId="{BEA0FEEF-FBCE-4A34-B074-66C92C0C7499}" type="parTrans" cxnId="{34AB424D-E79A-41C2-80FB-D374AC070EA9}">
      <dgm:prSet/>
      <dgm:spPr/>
      <dgm:t>
        <a:bodyPr/>
        <a:lstStyle/>
        <a:p>
          <a:endParaRPr lang="en-GB"/>
        </a:p>
      </dgm:t>
    </dgm:pt>
    <dgm:pt modelId="{91B1AC0F-64E9-4CF5-A6F1-2327635C7218}" type="sibTrans" cxnId="{34AB424D-E79A-41C2-80FB-D374AC070EA9}">
      <dgm:prSet/>
      <dgm:spPr/>
      <dgm:t>
        <a:bodyPr/>
        <a:lstStyle/>
        <a:p>
          <a:endParaRPr lang="en-GB"/>
        </a:p>
      </dgm:t>
    </dgm:pt>
    <dgm:pt modelId="{87A46BA6-58A7-43DA-8FCA-E5B8F29CFADC}">
      <dgm:prSet/>
      <dgm:spPr/>
      <dgm:t>
        <a:bodyPr/>
        <a:lstStyle/>
        <a:p>
          <a:r>
            <a:rPr lang="en-GB" dirty="0"/>
            <a:t>Applying precise optimizations based on the execution process rather than guesswork.</a:t>
          </a:r>
        </a:p>
      </dgm:t>
    </dgm:pt>
    <dgm:pt modelId="{8FB35714-49F1-48E3-88A0-79F7F58A02DD}" type="parTrans" cxnId="{BF36FE2E-9BC0-4C1F-8B7C-DFE092E3C141}">
      <dgm:prSet/>
      <dgm:spPr/>
      <dgm:t>
        <a:bodyPr/>
        <a:lstStyle/>
        <a:p>
          <a:endParaRPr lang="en-GB"/>
        </a:p>
      </dgm:t>
    </dgm:pt>
    <dgm:pt modelId="{3CD6C231-41AB-481C-96B4-E37F78F5CD22}" type="sibTrans" cxnId="{BF36FE2E-9BC0-4C1F-8B7C-DFE092E3C141}">
      <dgm:prSet/>
      <dgm:spPr/>
      <dgm:t>
        <a:bodyPr/>
        <a:lstStyle/>
        <a:p>
          <a:endParaRPr lang="en-GB"/>
        </a:p>
      </dgm:t>
    </dgm:pt>
    <dgm:pt modelId="{E32901FF-6BFB-42B2-8D37-2F6CE3CA6CE7}" type="pres">
      <dgm:prSet presAssocID="{CF56B4B5-5572-45F4-B814-CBEBD18AC093}" presName="root" presStyleCnt="0">
        <dgm:presLayoutVars>
          <dgm:chMax/>
          <dgm:chPref/>
          <dgm:animLvl val="lvl"/>
        </dgm:presLayoutVars>
      </dgm:prSet>
      <dgm:spPr/>
    </dgm:pt>
    <dgm:pt modelId="{5350CA6E-0667-4159-B596-4AE2FA5BF6A9}" type="pres">
      <dgm:prSet presAssocID="{CF56B4B5-5572-45F4-B814-CBEBD18AC093}" presName="divider" presStyleLbl="alignAcc1" presStyleIdx="0" presStyleCnt="1"/>
      <dgm:spPr>
        <a:solidFill>
          <a:schemeClr val="dk2">
            <a:alpha val="90000"/>
            <a:hueOff val="0"/>
            <a:satOff val="0"/>
            <a:lumOff val="0"/>
            <a:alphaOff val="0"/>
          </a:schemeClr>
        </a:solidFill>
        <a:ln w="12050" cap="flat" cmpd="sng" algn="ctr">
          <a:solidFill>
            <a:schemeClr val="dk2">
              <a:hueOff val="0"/>
              <a:satOff val="0"/>
              <a:lumOff val="0"/>
              <a:alphaOff val="0"/>
            </a:schemeClr>
          </a:solidFill>
          <a:prstDash val="solid"/>
          <a:tailEnd type="arrow" w="med" len="med"/>
        </a:ln>
        <a:effectLst/>
      </dgm:spPr>
    </dgm:pt>
    <dgm:pt modelId="{555AAA2E-9F72-43E5-A91A-17C163CCDE9E}" type="pres">
      <dgm:prSet presAssocID="{CF56B4B5-5572-45F4-B814-CBEBD18AC093}" presName="nodes" presStyleCnt="0">
        <dgm:presLayoutVars>
          <dgm:chMax/>
          <dgm:chPref/>
          <dgm:animLvl val="lvl"/>
        </dgm:presLayoutVars>
      </dgm:prSet>
      <dgm:spPr/>
    </dgm:pt>
    <dgm:pt modelId="{17DBE7B2-A6A1-4BA2-9010-A814FD26B323}" type="pres">
      <dgm:prSet presAssocID="{5889AAC0-E1B1-4E3B-8E9F-7A4BC13A90CA}" presName="composite" presStyleCnt="0"/>
      <dgm:spPr/>
    </dgm:pt>
    <dgm:pt modelId="{26DAC15F-4ECC-4F75-A7B3-A6E2F424715D}" type="pres">
      <dgm:prSet presAssocID="{5889AAC0-E1B1-4E3B-8E9F-7A4BC13A90CA}" presName="ConnectorPoint" presStyleLbl="lnNode1" presStyleIdx="0" presStyleCnt="3"/>
      <dgm:spPr>
        <a:solidFill>
          <a:schemeClr val="accent1">
            <a:hueOff val="0"/>
            <a:satOff val="0"/>
            <a:lumOff val="0"/>
            <a:alphaOff val="0"/>
          </a:schemeClr>
        </a:solidFill>
        <a:ln w="6350" cap="flat" cmpd="sng" algn="ctr">
          <a:solidFill>
            <a:schemeClr val="lt1">
              <a:hueOff val="0"/>
              <a:satOff val="0"/>
              <a:lumOff val="0"/>
              <a:alphaOff val="0"/>
            </a:schemeClr>
          </a:solidFill>
          <a:prstDash val="solid"/>
        </a:ln>
        <a:effectLst/>
      </dgm:spPr>
    </dgm:pt>
    <dgm:pt modelId="{91CF6F19-8485-417A-8EDC-57978F939132}" type="pres">
      <dgm:prSet presAssocID="{5889AAC0-E1B1-4E3B-8E9F-7A4BC13A90CA}" presName="DropPinPlaceHolder" presStyleCnt="0"/>
      <dgm:spPr/>
    </dgm:pt>
    <dgm:pt modelId="{9D4FC1EA-B655-408A-AF7E-628D5E289CB0}" type="pres">
      <dgm:prSet presAssocID="{5889AAC0-E1B1-4E3B-8E9F-7A4BC13A90CA}" presName="DropPin" presStyleLbl="alignNode1" presStyleIdx="0" presStyleCnt="6"/>
      <dgm:spPr/>
    </dgm:pt>
    <dgm:pt modelId="{3A843B20-331E-45A6-8A1D-0D8D4847F336}" type="pres">
      <dgm:prSet presAssocID="{5889AAC0-E1B1-4E3B-8E9F-7A4BC13A90CA}" presName="Ellipse" presStyleLbl="fgAcc1" presStyleIdx="0" presStyleCnt="3"/>
      <dgm:spPr>
        <a:solidFill>
          <a:schemeClr val="accent1">
            <a:alpha val="90000"/>
            <a:hueOff val="0"/>
            <a:satOff val="0"/>
            <a:lumOff val="0"/>
            <a:alphaOff val="0"/>
          </a:schemeClr>
        </a:solidFill>
        <a:ln w="25400" cap="flat" cmpd="sng" algn="ctr">
          <a:noFill/>
          <a:prstDash val="solid"/>
        </a:ln>
        <a:effectLst/>
      </dgm:spPr>
    </dgm:pt>
    <dgm:pt modelId="{76642147-D6E1-46E4-9CF3-FD973667E33B}" type="pres">
      <dgm:prSet presAssocID="{5889AAC0-E1B1-4E3B-8E9F-7A4BC13A90CA}" presName="L2TextContainer" presStyleLbl="revTx" presStyleIdx="0" presStyleCnt="3">
        <dgm:presLayoutVars>
          <dgm:bulletEnabled val="1"/>
        </dgm:presLayoutVars>
      </dgm:prSet>
      <dgm:spPr/>
    </dgm:pt>
    <dgm:pt modelId="{40E4C5EE-7690-42F4-8E90-A85C9EED98E7}" type="pres">
      <dgm:prSet presAssocID="{5889AAC0-E1B1-4E3B-8E9F-7A4BC13A90CA}" presName="L1TextContainer" presStyleLbl="alignNode1" presStyleIdx="1" presStyleCnt="6">
        <dgm:presLayoutVars>
          <dgm:chMax val="1"/>
          <dgm:chPref val="1"/>
          <dgm:bulletEnabled val="1"/>
        </dgm:presLayoutVars>
      </dgm:prSet>
      <dgm:spPr/>
    </dgm:pt>
    <dgm:pt modelId="{E270D1E3-122A-4DED-9053-ACA0D6A535A9}" type="pres">
      <dgm:prSet presAssocID="{5889AAC0-E1B1-4E3B-8E9F-7A4BC13A90CA}" presName="ConnectLine" presStyleLbl="sibTrans1D1" presStyleIdx="0" presStyleCnt="3"/>
      <dgm:spPr/>
    </dgm:pt>
    <dgm:pt modelId="{693FDA37-36F1-4321-91B5-03ADF7064129}" type="pres">
      <dgm:prSet presAssocID="{5889AAC0-E1B1-4E3B-8E9F-7A4BC13A90CA}" presName="EmptyPlaceHolder" presStyleCnt="0"/>
      <dgm:spPr/>
    </dgm:pt>
    <dgm:pt modelId="{824ADD3F-1C2C-4742-A076-03572EB02636}" type="pres">
      <dgm:prSet presAssocID="{4A72B460-5FC1-4BEC-9E2D-5E69ABC2D7E6}" presName="spaceBetweenRectangles" presStyleCnt="0"/>
      <dgm:spPr/>
    </dgm:pt>
    <dgm:pt modelId="{0EE7051A-C61A-4989-A237-8D45FDFD620D}" type="pres">
      <dgm:prSet presAssocID="{A12323A7-CA47-46A0-A3A7-04789A95FB08}" presName="composite" presStyleCnt="0"/>
      <dgm:spPr/>
    </dgm:pt>
    <dgm:pt modelId="{D4B794F4-7E36-4617-8899-1E84A66D5311}" type="pres">
      <dgm:prSet presAssocID="{A12323A7-CA47-46A0-A3A7-04789A95FB08}" presName="ConnectorPoint" presStyleLbl="lnNode1" presStyleIdx="1" presStyleCnt="3"/>
      <dgm:spPr>
        <a:solidFill>
          <a:schemeClr val="accent1">
            <a:hueOff val="0"/>
            <a:satOff val="0"/>
            <a:lumOff val="0"/>
            <a:alphaOff val="0"/>
          </a:schemeClr>
        </a:solidFill>
        <a:ln w="6350" cap="flat" cmpd="sng" algn="ctr">
          <a:solidFill>
            <a:schemeClr val="lt1">
              <a:hueOff val="0"/>
              <a:satOff val="0"/>
              <a:lumOff val="0"/>
              <a:alphaOff val="0"/>
            </a:schemeClr>
          </a:solidFill>
          <a:prstDash val="solid"/>
        </a:ln>
        <a:effectLst/>
      </dgm:spPr>
    </dgm:pt>
    <dgm:pt modelId="{9B94D9AE-8B69-4452-AF9A-AC1069EC0630}" type="pres">
      <dgm:prSet presAssocID="{A12323A7-CA47-46A0-A3A7-04789A95FB08}" presName="DropPinPlaceHolder" presStyleCnt="0"/>
      <dgm:spPr/>
    </dgm:pt>
    <dgm:pt modelId="{16765CB9-989B-4ACF-B617-505660EB5A63}" type="pres">
      <dgm:prSet presAssocID="{A12323A7-CA47-46A0-A3A7-04789A95FB08}" presName="DropPin" presStyleLbl="alignNode1" presStyleIdx="2" presStyleCnt="6"/>
      <dgm:spPr/>
    </dgm:pt>
    <dgm:pt modelId="{5CA25BB6-6971-4745-B301-20DD42DBF2B7}" type="pres">
      <dgm:prSet presAssocID="{A12323A7-CA47-46A0-A3A7-04789A95FB08}" presName="Ellipse" presStyleLbl="fgAcc1" presStyleIdx="1" presStyleCnt="3"/>
      <dgm:spPr>
        <a:solidFill>
          <a:schemeClr val="accent1">
            <a:alpha val="90000"/>
            <a:hueOff val="0"/>
            <a:satOff val="0"/>
            <a:lumOff val="0"/>
            <a:alphaOff val="0"/>
          </a:schemeClr>
        </a:solidFill>
        <a:ln w="25400" cap="flat" cmpd="sng" algn="ctr">
          <a:noFill/>
          <a:prstDash val="solid"/>
        </a:ln>
        <a:effectLst/>
      </dgm:spPr>
    </dgm:pt>
    <dgm:pt modelId="{3AE93362-EDA6-45B7-B929-E7357DF4AD43}" type="pres">
      <dgm:prSet presAssocID="{A12323A7-CA47-46A0-A3A7-04789A95FB08}" presName="L2TextContainer" presStyleLbl="revTx" presStyleIdx="1" presStyleCnt="3">
        <dgm:presLayoutVars>
          <dgm:bulletEnabled val="1"/>
        </dgm:presLayoutVars>
      </dgm:prSet>
      <dgm:spPr/>
    </dgm:pt>
    <dgm:pt modelId="{F301C69A-2485-4EE7-A65F-7E18CC0DAAE1}" type="pres">
      <dgm:prSet presAssocID="{A12323A7-CA47-46A0-A3A7-04789A95FB08}" presName="L1TextContainer" presStyleLbl="alignNode1" presStyleIdx="3" presStyleCnt="6">
        <dgm:presLayoutVars>
          <dgm:chMax val="1"/>
          <dgm:chPref val="1"/>
          <dgm:bulletEnabled val="1"/>
        </dgm:presLayoutVars>
      </dgm:prSet>
      <dgm:spPr/>
    </dgm:pt>
    <dgm:pt modelId="{24663C34-DB32-47FB-905B-F5BC9E093185}" type="pres">
      <dgm:prSet presAssocID="{A12323A7-CA47-46A0-A3A7-04789A95FB08}" presName="ConnectLine" presStyleLbl="sibTrans1D1" presStyleIdx="1" presStyleCnt="3"/>
      <dgm:spPr/>
    </dgm:pt>
    <dgm:pt modelId="{936A31DA-2771-43E5-B9B9-79780C5545BD}" type="pres">
      <dgm:prSet presAssocID="{A12323A7-CA47-46A0-A3A7-04789A95FB08}" presName="EmptyPlaceHolder" presStyleCnt="0"/>
      <dgm:spPr/>
    </dgm:pt>
    <dgm:pt modelId="{3E0C2602-889F-4BBD-8FFF-9BC881D8707C}" type="pres">
      <dgm:prSet presAssocID="{91B1AC0F-64E9-4CF5-A6F1-2327635C7218}" presName="spaceBetweenRectangles" presStyleCnt="0"/>
      <dgm:spPr/>
    </dgm:pt>
    <dgm:pt modelId="{54B0226F-8FCC-4849-A0DC-6900A1684101}" type="pres">
      <dgm:prSet presAssocID="{BBF9E405-8DDC-4209-8447-42D29529F2E5}" presName="composite" presStyleCnt="0"/>
      <dgm:spPr/>
    </dgm:pt>
    <dgm:pt modelId="{B70BF6FF-00C1-497B-AF05-2DDC6FA7D266}" type="pres">
      <dgm:prSet presAssocID="{BBF9E405-8DDC-4209-8447-42D29529F2E5}" presName="ConnectorPoint" presStyleLbl="lnNode1" presStyleIdx="2" presStyleCnt="3"/>
      <dgm:spPr>
        <a:solidFill>
          <a:schemeClr val="accent1">
            <a:hueOff val="0"/>
            <a:satOff val="0"/>
            <a:lumOff val="0"/>
            <a:alphaOff val="0"/>
          </a:schemeClr>
        </a:solidFill>
        <a:ln w="6350" cap="flat" cmpd="sng" algn="ctr">
          <a:solidFill>
            <a:schemeClr val="lt1">
              <a:hueOff val="0"/>
              <a:satOff val="0"/>
              <a:lumOff val="0"/>
              <a:alphaOff val="0"/>
            </a:schemeClr>
          </a:solidFill>
          <a:prstDash val="solid"/>
        </a:ln>
        <a:effectLst/>
      </dgm:spPr>
    </dgm:pt>
    <dgm:pt modelId="{40EE64D0-0ACD-444D-89CB-6237CA5176A6}" type="pres">
      <dgm:prSet presAssocID="{BBF9E405-8DDC-4209-8447-42D29529F2E5}" presName="DropPinPlaceHolder" presStyleCnt="0"/>
      <dgm:spPr/>
    </dgm:pt>
    <dgm:pt modelId="{8D115DBB-989F-4584-A0F3-A71082B4B323}" type="pres">
      <dgm:prSet presAssocID="{BBF9E405-8DDC-4209-8447-42D29529F2E5}" presName="DropPin" presStyleLbl="alignNode1" presStyleIdx="4" presStyleCnt="6"/>
      <dgm:spPr/>
    </dgm:pt>
    <dgm:pt modelId="{B0F45EFF-9C2E-4B1D-B23F-CB6805168DF6}" type="pres">
      <dgm:prSet presAssocID="{BBF9E405-8DDC-4209-8447-42D29529F2E5}" presName="Ellipse" presStyleLbl="fgAcc1" presStyleIdx="2" presStyleCnt="3"/>
      <dgm:spPr>
        <a:solidFill>
          <a:schemeClr val="accent1">
            <a:alpha val="90000"/>
            <a:hueOff val="0"/>
            <a:satOff val="0"/>
            <a:lumOff val="0"/>
            <a:alphaOff val="0"/>
          </a:schemeClr>
        </a:solidFill>
        <a:ln w="25400" cap="flat" cmpd="sng" algn="ctr">
          <a:noFill/>
          <a:prstDash val="solid"/>
        </a:ln>
        <a:effectLst/>
      </dgm:spPr>
    </dgm:pt>
    <dgm:pt modelId="{DBDB78DA-ED22-4CD4-B0DC-0F82DAF234C6}" type="pres">
      <dgm:prSet presAssocID="{BBF9E405-8DDC-4209-8447-42D29529F2E5}" presName="L2TextContainer" presStyleLbl="revTx" presStyleIdx="2" presStyleCnt="3">
        <dgm:presLayoutVars>
          <dgm:bulletEnabled val="1"/>
        </dgm:presLayoutVars>
      </dgm:prSet>
      <dgm:spPr/>
    </dgm:pt>
    <dgm:pt modelId="{AE1246C7-68DD-4A91-BBB3-5DFEC94EEEC1}" type="pres">
      <dgm:prSet presAssocID="{BBF9E405-8DDC-4209-8447-42D29529F2E5}" presName="L1TextContainer" presStyleLbl="alignNode1" presStyleIdx="5" presStyleCnt="6">
        <dgm:presLayoutVars>
          <dgm:chMax val="1"/>
          <dgm:chPref val="1"/>
          <dgm:bulletEnabled val="1"/>
        </dgm:presLayoutVars>
      </dgm:prSet>
      <dgm:spPr/>
    </dgm:pt>
    <dgm:pt modelId="{D7B1BEEC-B69B-475B-A78E-0B2D988F3476}" type="pres">
      <dgm:prSet presAssocID="{BBF9E405-8DDC-4209-8447-42D29529F2E5}" presName="ConnectLine" presStyleLbl="sibTrans1D1" presStyleIdx="2" presStyleCnt="3"/>
      <dgm:spPr/>
    </dgm:pt>
    <dgm:pt modelId="{46F518EE-434F-4C41-B7B0-382C9518D35D}" type="pres">
      <dgm:prSet presAssocID="{BBF9E405-8DDC-4209-8447-42D29529F2E5}" presName="EmptyPlaceHolder" presStyleCnt="0"/>
      <dgm:spPr/>
    </dgm:pt>
  </dgm:ptLst>
  <dgm:cxnLst>
    <dgm:cxn modelId="{8C218D01-D1D8-4CD8-9D51-7FC1BDD6925E}" type="presOf" srcId="{87A46BA6-58A7-43DA-8FCA-E5B8F29CFADC}" destId="{3AE93362-EDA6-45B7-B929-E7357DF4AD43}" srcOrd="0" destOrd="0" presId="urn:microsoft.com/office/officeart/2024/3/layout/SimpleTimelineDefaultVariant"/>
    <dgm:cxn modelId="{BF36FE2E-9BC0-4C1F-8B7C-DFE092E3C141}" srcId="{A12323A7-CA47-46A0-A3A7-04789A95FB08}" destId="{87A46BA6-58A7-43DA-8FCA-E5B8F29CFADC}" srcOrd="0" destOrd="0" parTransId="{8FB35714-49F1-48E3-88A0-79F7F58A02DD}" sibTransId="{3CD6C231-41AB-481C-96B4-E37F78F5CD22}"/>
    <dgm:cxn modelId="{4846EF32-CD22-4212-9E61-E861A5CBB28B}" type="presOf" srcId="{25A2BA56-4914-42AB-8E27-08321D3DFFCF}" destId="{DBDB78DA-ED22-4CD4-B0DC-0F82DAF234C6}" srcOrd="0" destOrd="0" presId="urn:microsoft.com/office/officeart/2024/3/layout/SimpleTimelineDefaultVariant"/>
    <dgm:cxn modelId="{2C107845-0C52-44DD-99FD-A8BB60783199}" type="presOf" srcId="{5889AAC0-E1B1-4E3B-8E9F-7A4BC13A90CA}" destId="{40E4C5EE-7690-42F4-8E90-A85C9EED98E7}" srcOrd="0" destOrd="0" presId="urn:microsoft.com/office/officeart/2024/3/layout/SimpleTimelineDefaultVariant"/>
    <dgm:cxn modelId="{34AB424D-E79A-41C2-80FB-D374AC070EA9}" srcId="{CF56B4B5-5572-45F4-B814-CBEBD18AC093}" destId="{A12323A7-CA47-46A0-A3A7-04789A95FB08}" srcOrd="1" destOrd="0" parTransId="{BEA0FEEF-FBCE-4A34-B074-66C92C0C7499}" sibTransId="{91B1AC0F-64E9-4CF5-A6F1-2327635C7218}"/>
    <dgm:cxn modelId="{3B521A70-761C-43AB-AE70-2F1B101C6D22}" type="presOf" srcId="{A12323A7-CA47-46A0-A3A7-04789A95FB08}" destId="{F301C69A-2485-4EE7-A65F-7E18CC0DAAE1}" srcOrd="0" destOrd="0" presId="urn:microsoft.com/office/officeart/2024/3/layout/SimpleTimelineDefaultVariant"/>
    <dgm:cxn modelId="{27222776-2404-40DF-9249-CF9D1568F4CB}" srcId="{BBF9E405-8DDC-4209-8447-42D29529F2E5}" destId="{25A2BA56-4914-42AB-8E27-08321D3DFFCF}" srcOrd="0" destOrd="0" parTransId="{3F70ED89-78F2-4248-801E-1BF89B7FB441}" sibTransId="{AAEE70E7-7929-413C-9482-077596BD2F3F}"/>
    <dgm:cxn modelId="{40BEDE81-E6FE-4475-8680-A7D618C02151}" srcId="{5889AAC0-E1B1-4E3B-8E9F-7A4BC13A90CA}" destId="{C78A0659-A507-4E3C-8175-CAF0EC78D26A}" srcOrd="0" destOrd="0" parTransId="{F59E1AA6-762F-4EDB-88E5-63C8C9F27AF9}" sibTransId="{1F5E1E02-BEE9-4B08-ABB4-16C7DAFD320B}"/>
    <dgm:cxn modelId="{ED4B18B2-66E4-46C5-9848-A3CE0982864E}" srcId="{CF56B4B5-5572-45F4-B814-CBEBD18AC093}" destId="{5889AAC0-E1B1-4E3B-8E9F-7A4BC13A90CA}" srcOrd="0" destOrd="0" parTransId="{4C9E7B87-A6B8-4268-81EC-75591957B373}" sibTransId="{4A72B460-5FC1-4BEC-9E2D-5E69ABC2D7E6}"/>
    <dgm:cxn modelId="{B26DA3B2-87BF-4646-811D-7400AB33FF84}" type="presOf" srcId="{CF56B4B5-5572-45F4-B814-CBEBD18AC093}" destId="{E32901FF-6BFB-42B2-8D37-2F6CE3CA6CE7}" srcOrd="0" destOrd="0" presId="urn:microsoft.com/office/officeart/2024/3/layout/SimpleTimelineDefaultVariant"/>
    <dgm:cxn modelId="{0B0CEDCF-865B-4933-AE79-AEF6E2765D98}" srcId="{CF56B4B5-5572-45F4-B814-CBEBD18AC093}" destId="{BBF9E405-8DDC-4209-8447-42D29529F2E5}" srcOrd="2" destOrd="0" parTransId="{21F2E086-4365-4794-B82C-E04835BA8280}" sibTransId="{45E93BDD-62A8-4A08-83D1-0BF0D29E3017}"/>
    <dgm:cxn modelId="{4A4646DB-CC8F-47E1-A417-8F9BDDE8C29B}" type="presOf" srcId="{C78A0659-A507-4E3C-8175-CAF0EC78D26A}" destId="{76642147-D6E1-46E4-9CF3-FD973667E33B}" srcOrd="0" destOrd="0" presId="urn:microsoft.com/office/officeart/2024/3/layout/SimpleTimelineDefaultVariant"/>
    <dgm:cxn modelId="{F7E18EF4-329E-49B3-AED6-98649E293C39}" type="presOf" srcId="{BBF9E405-8DDC-4209-8447-42D29529F2E5}" destId="{AE1246C7-68DD-4A91-BBB3-5DFEC94EEEC1}" srcOrd="0" destOrd="0" presId="urn:microsoft.com/office/officeart/2024/3/layout/SimpleTimelineDefaultVariant"/>
    <dgm:cxn modelId="{F9B783DF-A1CB-4962-B943-F64C58D5A02C}" type="presParOf" srcId="{E32901FF-6BFB-42B2-8D37-2F6CE3CA6CE7}" destId="{5350CA6E-0667-4159-B596-4AE2FA5BF6A9}" srcOrd="0" destOrd="0" presId="urn:microsoft.com/office/officeart/2024/3/layout/SimpleTimelineDefaultVariant"/>
    <dgm:cxn modelId="{E7C3758C-F68B-40C2-839B-D253264BB519}" type="presParOf" srcId="{E32901FF-6BFB-42B2-8D37-2F6CE3CA6CE7}" destId="{555AAA2E-9F72-43E5-A91A-17C163CCDE9E}" srcOrd="1" destOrd="0" presId="urn:microsoft.com/office/officeart/2024/3/layout/SimpleTimelineDefaultVariant"/>
    <dgm:cxn modelId="{FCA7009E-161E-40AA-A562-8DCF9BDA9392}" type="presParOf" srcId="{555AAA2E-9F72-43E5-A91A-17C163CCDE9E}" destId="{17DBE7B2-A6A1-4BA2-9010-A814FD26B323}" srcOrd="0" destOrd="0" presId="urn:microsoft.com/office/officeart/2024/3/layout/SimpleTimelineDefaultVariant"/>
    <dgm:cxn modelId="{9806508E-987A-4648-AFCF-4E778695D7CB}" type="presParOf" srcId="{17DBE7B2-A6A1-4BA2-9010-A814FD26B323}" destId="{26DAC15F-4ECC-4F75-A7B3-A6E2F424715D}" srcOrd="0" destOrd="0" presId="urn:microsoft.com/office/officeart/2024/3/layout/SimpleTimelineDefaultVariant"/>
    <dgm:cxn modelId="{54E95B84-DB47-4888-9527-871A2EF662DB}" type="presParOf" srcId="{17DBE7B2-A6A1-4BA2-9010-A814FD26B323}" destId="{91CF6F19-8485-417A-8EDC-57978F939132}" srcOrd="1" destOrd="0" presId="urn:microsoft.com/office/officeart/2024/3/layout/SimpleTimelineDefaultVariant"/>
    <dgm:cxn modelId="{DAF9C4C3-48B7-41F3-BDBA-624791971DB4}" type="presParOf" srcId="{91CF6F19-8485-417A-8EDC-57978F939132}" destId="{9D4FC1EA-B655-408A-AF7E-628D5E289CB0}" srcOrd="0" destOrd="0" presId="urn:microsoft.com/office/officeart/2024/3/layout/SimpleTimelineDefaultVariant"/>
    <dgm:cxn modelId="{C2E6AB61-3E76-4312-BA20-54A97DFCDA36}" type="presParOf" srcId="{91CF6F19-8485-417A-8EDC-57978F939132}" destId="{3A843B20-331E-45A6-8A1D-0D8D4847F336}" srcOrd="1" destOrd="0" presId="urn:microsoft.com/office/officeart/2024/3/layout/SimpleTimelineDefaultVariant"/>
    <dgm:cxn modelId="{A56C0305-0C87-484B-9562-291087632B23}" type="presParOf" srcId="{17DBE7B2-A6A1-4BA2-9010-A814FD26B323}" destId="{76642147-D6E1-46E4-9CF3-FD973667E33B}" srcOrd="2" destOrd="0" presId="urn:microsoft.com/office/officeart/2024/3/layout/SimpleTimelineDefaultVariant"/>
    <dgm:cxn modelId="{F58C8E29-9728-4C78-BF6C-7599C5931F6D}" type="presParOf" srcId="{17DBE7B2-A6A1-4BA2-9010-A814FD26B323}" destId="{40E4C5EE-7690-42F4-8E90-A85C9EED98E7}" srcOrd="3" destOrd="0" presId="urn:microsoft.com/office/officeart/2024/3/layout/SimpleTimelineDefaultVariant"/>
    <dgm:cxn modelId="{79C5C8CC-A6B2-4B93-8DEA-70A4A84A5F4B}" type="presParOf" srcId="{17DBE7B2-A6A1-4BA2-9010-A814FD26B323}" destId="{E270D1E3-122A-4DED-9053-ACA0D6A535A9}" srcOrd="4" destOrd="0" presId="urn:microsoft.com/office/officeart/2024/3/layout/SimpleTimelineDefaultVariant"/>
    <dgm:cxn modelId="{8946966F-446C-42D4-87BF-920C7E843617}" type="presParOf" srcId="{17DBE7B2-A6A1-4BA2-9010-A814FD26B323}" destId="{693FDA37-36F1-4321-91B5-03ADF7064129}" srcOrd="5" destOrd="0" presId="urn:microsoft.com/office/officeart/2024/3/layout/SimpleTimelineDefaultVariant"/>
    <dgm:cxn modelId="{738C199F-D77F-4D5D-8F48-F2400B3D9AA3}" type="presParOf" srcId="{555AAA2E-9F72-43E5-A91A-17C163CCDE9E}" destId="{824ADD3F-1C2C-4742-A076-03572EB02636}" srcOrd="1" destOrd="0" presId="urn:microsoft.com/office/officeart/2024/3/layout/SimpleTimelineDefaultVariant"/>
    <dgm:cxn modelId="{209C5896-8420-4B2C-8BE4-9DAD622C272A}" type="presParOf" srcId="{555AAA2E-9F72-43E5-A91A-17C163CCDE9E}" destId="{0EE7051A-C61A-4989-A237-8D45FDFD620D}" srcOrd="2" destOrd="0" presId="urn:microsoft.com/office/officeart/2024/3/layout/SimpleTimelineDefaultVariant"/>
    <dgm:cxn modelId="{B8C42F4F-F391-4A60-B857-13E39DCB906A}" type="presParOf" srcId="{0EE7051A-C61A-4989-A237-8D45FDFD620D}" destId="{D4B794F4-7E36-4617-8899-1E84A66D5311}" srcOrd="0" destOrd="0" presId="urn:microsoft.com/office/officeart/2024/3/layout/SimpleTimelineDefaultVariant"/>
    <dgm:cxn modelId="{76113C19-66DF-467B-80ED-FF1A54A1CCF6}" type="presParOf" srcId="{0EE7051A-C61A-4989-A237-8D45FDFD620D}" destId="{9B94D9AE-8B69-4452-AF9A-AC1069EC0630}" srcOrd="1" destOrd="0" presId="urn:microsoft.com/office/officeart/2024/3/layout/SimpleTimelineDefaultVariant"/>
    <dgm:cxn modelId="{6D71302F-6F8B-4FDC-AC46-1D60AA6316A7}" type="presParOf" srcId="{9B94D9AE-8B69-4452-AF9A-AC1069EC0630}" destId="{16765CB9-989B-4ACF-B617-505660EB5A63}" srcOrd="0" destOrd="0" presId="urn:microsoft.com/office/officeart/2024/3/layout/SimpleTimelineDefaultVariant"/>
    <dgm:cxn modelId="{151C0BE2-92A3-4FC2-9D86-6899A47BAFA7}" type="presParOf" srcId="{9B94D9AE-8B69-4452-AF9A-AC1069EC0630}" destId="{5CA25BB6-6971-4745-B301-20DD42DBF2B7}" srcOrd="1" destOrd="0" presId="urn:microsoft.com/office/officeart/2024/3/layout/SimpleTimelineDefaultVariant"/>
    <dgm:cxn modelId="{82986B94-E7CA-4F47-8B38-7F6536691607}" type="presParOf" srcId="{0EE7051A-C61A-4989-A237-8D45FDFD620D}" destId="{3AE93362-EDA6-45B7-B929-E7357DF4AD43}" srcOrd="2" destOrd="0" presId="urn:microsoft.com/office/officeart/2024/3/layout/SimpleTimelineDefaultVariant"/>
    <dgm:cxn modelId="{1429182D-E573-4719-B2D7-E4213BF7B292}" type="presParOf" srcId="{0EE7051A-C61A-4989-A237-8D45FDFD620D}" destId="{F301C69A-2485-4EE7-A65F-7E18CC0DAAE1}" srcOrd="3" destOrd="0" presId="urn:microsoft.com/office/officeart/2024/3/layout/SimpleTimelineDefaultVariant"/>
    <dgm:cxn modelId="{B6E33FF0-AFA5-4CC0-B3D7-2B8A5B753E0D}" type="presParOf" srcId="{0EE7051A-C61A-4989-A237-8D45FDFD620D}" destId="{24663C34-DB32-47FB-905B-F5BC9E093185}" srcOrd="4" destOrd="0" presId="urn:microsoft.com/office/officeart/2024/3/layout/SimpleTimelineDefaultVariant"/>
    <dgm:cxn modelId="{1DC8B311-635B-4DAC-983A-632A9EDCA01F}" type="presParOf" srcId="{0EE7051A-C61A-4989-A237-8D45FDFD620D}" destId="{936A31DA-2771-43E5-B9B9-79780C5545BD}" srcOrd="5" destOrd="0" presId="urn:microsoft.com/office/officeart/2024/3/layout/SimpleTimelineDefaultVariant"/>
    <dgm:cxn modelId="{28996DD4-E981-4C38-9331-4A78D549DD93}" type="presParOf" srcId="{555AAA2E-9F72-43E5-A91A-17C163CCDE9E}" destId="{3E0C2602-889F-4BBD-8FFF-9BC881D8707C}" srcOrd="3" destOrd="0" presId="urn:microsoft.com/office/officeart/2024/3/layout/SimpleTimelineDefaultVariant"/>
    <dgm:cxn modelId="{B8AA310C-BB96-43E9-A00F-E08E4C86AFCD}" type="presParOf" srcId="{555AAA2E-9F72-43E5-A91A-17C163CCDE9E}" destId="{54B0226F-8FCC-4849-A0DC-6900A1684101}" srcOrd="4" destOrd="0" presId="urn:microsoft.com/office/officeart/2024/3/layout/SimpleTimelineDefaultVariant"/>
    <dgm:cxn modelId="{541D740A-27AE-4EFF-AB9F-E686E7934B31}" type="presParOf" srcId="{54B0226F-8FCC-4849-A0DC-6900A1684101}" destId="{B70BF6FF-00C1-497B-AF05-2DDC6FA7D266}" srcOrd="0" destOrd="0" presId="urn:microsoft.com/office/officeart/2024/3/layout/SimpleTimelineDefaultVariant"/>
    <dgm:cxn modelId="{9D4C6184-F953-4CAE-8385-FD801566D4C9}" type="presParOf" srcId="{54B0226F-8FCC-4849-A0DC-6900A1684101}" destId="{40EE64D0-0ACD-444D-89CB-6237CA5176A6}" srcOrd="1" destOrd="0" presId="urn:microsoft.com/office/officeart/2024/3/layout/SimpleTimelineDefaultVariant"/>
    <dgm:cxn modelId="{7621C3AF-FD10-4EAC-959E-E2E1B9C1A184}" type="presParOf" srcId="{40EE64D0-0ACD-444D-89CB-6237CA5176A6}" destId="{8D115DBB-989F-4584-A0F3-A71082B4B323}" srcOrd="0" destOrd="0" presId="urn:microsoft.com/office/officeart/2024/3/layout/SimpleTimelineDefaultVariant"/>
    <dgm:cxn modelId="{D91A1B38-1649-434E-BC15-682ABF99158D}" type="presParOf" srcId="{40EE64D0-0ACD-444D-89CB-6237CA5176A6}" destId="{B0F45EFF-9C2E-4B1D-B23F-CB6805168DF6}" srcOrd="1" destOrd="0" presId="urn:microsoft.com/office/officeart/2024/3/layout/SimpleTimelineDefaultVariant"/>
    <dgm:cxn modelId="{404AE0AD-E497-40D0-B1C0-E2F0697F43E7}" type="presParOf" srcId="{54B0226F-8FCC-4849-A0DC-6900A1684101}" destId="{DBDB78DA-ED22-4CD4-B0DC-0F82DAF234C6}" srcOrd="2" destOrd="0" presId="urn:microsoft.com/office/officeart/2024/3/layout/SimpleTimelineDefaultVariant"/>
    <dgm:cxn modelId="{F09255AE-F6B3-49DA-A7F9-CB8D6E8EB1B2}" type="presParOf" srcId="{54B0226F-8FCC-4849-A0DC-6900A1684101}" destId="{AE1246C7-68DD-4A91-BBB3-5DFEC94EEEC1}" srcOrd="3" destOrd="0" presId="urn:microsoft.com/office/officeart/2024/3/layout/SimpleTimelineDefaultVariant"/>
    <dgm:cxn modelId="{C2D0749D-9A21-41A8-8B4E-079945D11A19}" type="presParOf" srcId="{54B0226F-8FCC-4849-A0DC-6900A1684101}" destId="{D7B1BEEC-B69B-475B-A78E-0B2D988F3476}" srcOrd="4" destOrd="0" presId="urn:microsoft.com/office/officeart/2024/3/layout/SimpleTimelineDefaultVariant"/>
    <dgm:cxn modelId="{0A37BC66-24D8-4B00-90AA-6CFB12641386}" type="presParOf" srcId="{54B0226F-8FCC-4849-A0DC-6900A1684101}" destId="{46F518EE-434F-4C41-B7B0-382C9518D35D}" srcOrd="5" destOrd="0" presId="urn:microsoft.com/office/officeart/2024/3/layout/SimpleTimelineDefaultVarian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2619A052-EED4-4851-85BD-F67ACBEF5A2F}" type="doc">
      <dgm:prSet loTypeId="urn:microsoft.com/office/officeart/2009/3/layout/IncreasingArrowsProcess" loCatId="process" qsTypeId="urn:microsoft.com/office/officeart/2005/8/quickstyle/simple1" qsCatId="simple" csTypeId="urn:microsoft.com/office/officeart/2005/8/colors/accent1_2" csCatId="accent1" phldr="1"/>
      <dgm:spPr/>
      <dgm:t>
        <a:bodyPr/>
        <a:lstStyle/>
        <a:p>
          <a:endParaRPr lang="en-GB"/>
        </a:p>
      </dgm:t>
    </dgm:pt>
    <dgm:pt modelId="{C3714C79-C1E3-42D6-8123-D3D92CFA321D}">
      <dgm:prSet/>
      <dgm:spPr/>
      <dgm:t>
        <a:bodyPr/>
        <a:lstStyle/>
        <a:p>
          <a:r>
            <a:rPr lang="en-GB" dirty="0"/>
            <a:t>Parsing</a:t>
          </a:r>
        </a:p>
      </dgm:t>
    </dgm:pt>
    <dgm:pt modelId="{85AAF242-5ACD-4C4A-AAEE-8F73A751E58C}" type="parTrans" cxnId="{3ED50C01-6322-48F7-BE2C-559D684390EF}">
      <dgm:prSet/>
      <dgm:spPr/>
      <dgm:t>
        <a:bodyPr/>
        <a:lstStyle/>
        <a:p>
          <a:endParaRPr lang="en-GB"/>
        </a:p>
      </dgm:t>
    </dgm:pt>
    <dgm:pt modelId="{58D6EE3C-81B5-46CC-B379-DC7F9F13634E}" type="sibTrans" cxnId="{3ED50C01-6322-48F7-BE2C-559D684390EF}">
      <dgm:prSet/>
      <dgm:spPr/>
      <dgm:t>
        <a:bodyPr/>
        <a:lstStyle/>
        <a:p>
          <a:endParaRPr lang="en-GB"/>
        </a:p>
      </dgm:t>
    </dgm:pt>
    <dgm:pt modelId="{39746765-C644-4FFD-8C97-4CDA632C58BB}">
      <dgm:prSet/>
      <dgm:spPr/>
      <dgm:t>
        <a:bodyPr/>
        <a:lstStyle/>
        <a:p>
          <a:r>
            <a:rPr lang="en-GB" dirty="0"/>
            <a:t>Rewriting</a:t>
          </a:r>
        </a:p>
      </dgm:t>
    </dgm:pt>
    <dgm:pt modelId="{298C2F08-E304-46C0-9091-50DB74AF6235}" type="parTrans" cxnId="{66F38B9A-12DA-4A3B-B473-BFB7182E96BC}">
      <dgm:prSet/>
      <dgm:spPr/>
      <dgm:t>
        <a:bodyPr/>
        <a:lstStyle/>
        <a:p>
          <a:endParaRPr lang="en-GB"/>
        </a:p>
      </dgm:t>
    </dgm:pt>
    <dgm:pt modelId="{5AF17C2D-02ED-4B92-B44B-06386AC54421}" type="sibTrans" cxnId="{66F38B9A-12DA-4A3B-B473-BFB7182E96BC}">
      <dgm:prSet/>
      <dgm:spPr/>
      <dgm:t>
        <a:bodyPr/>
        <a:lstStyle/>
        <a:p>
          <a:endParaRPr lang="en-GB"/>
        </a:p>
      </dgm:t>
    </dgm:pt>
    <dgm:pt modelId="{464DB2C9-213B-4DA6-A88E-720F14884635}">
      <dgm:prSet/>
      <dgm:spPr/>
      <dgm:t>
        <a:bodyPr/>
        <a:lstStyle/>
        <a:p>
          <a:r>
            <a:rPr lang="en-GB" dirty="0"/>
            <a:t>Planning</a:t>
          </a:r>
        </a:p>
      </dgm:t>
    </dgm:pt>
    <dgm:pt modelId="{27B7E20A-78B4-4F5C-BB1B-8B9CF1125B96}" type="parTrans" cxnId="{19A2CC7C-CE90-4860-82A5-CFBFCC5892E0}">
      <dgm:prSet/>
      <dgm:spPr/>
      <dgm:t>
        <a:bodyPr/>
        <a:lstStyle/>
        <a:p>
          <a:endParaRPr lang="en-GB"/>
        </a:p>
      </dgm:t>
    </dgm:pt>
    <dgm:pt modelId="{3CCFF7DA-331D-439F-B4A2-B9D724A62804}" type="sibTrans" cxnId="{19A2CC7C-CE90-4860-82A5-CFBFCC5892E0}">
      <dgm:prSet/>
      <dgm:spPr/>
      <dgm:t>
        <a:bodyPr/>
        <a:lstStyle/>
        <a:p>
          <a:endParaRPr lang="en-GB"/>
        </a:p>
      </dgm:t>
    </dgm:pt>
    <dgm:pt modelId="{D4BE2558-DB61-447D-AE74-1DD08A20E5AD}">
      <dgm:prSet/>
      <dgm:spPr/>
      <dgm:t>
        <a:bodyPr/>
        <a:lstStyle/>
        <a:p>
          <a:r>
            <a:rPr lang="en-GB" dirty="0"/>
            <a:t>Execution</a:t>
          </a:r>
        </a:p>
      </dgm:t>
    </dgm:pt>
    <dgm:pt modelId="{1EA3D38D-2DDD-4230-AAC0-E75BE5E9DBEE}" type="parTrans" cxnId="{ADA3ED80-1A13-4638-A031-2A87F13276C2}">
      <dgm:prSet/>
      <dgm:spPr/>
      <dgm:t>
        <a:bodyPr/>
        <a:lstStyle/>
        <a:p>
          <a:endParaRPr lang="en-GB"/>
        </a:p>
      </dgm:t>
    </dgm:pt>
    <dgm:pt modelId="{FF34441F-CCE6-43C0-8387-4648D28ADBF3}" type="sibTrans" cxnId="{ADA3ED80-1A13-4638-A031-2A87F13276C2}">
      <dgm:prSet/>
      <dgm:spPr/>
      <dgm:t>
        <a:bodyPr/>
        <a:lstStyle/>
        <a:p>
          <a:endParaRPr lang="en-GB"/>
        </a:p>
      </dgm:t>
    </dgm:pt>
    <dgm:pt modelId="{B076908B-45CD-49D1-BE9C-B3C33B05CD53}" type="pres">
      <dgm:prSet presAssocID="{2619A052-EED4-4851-85BD-F67ACBEF5A2F}" presName="Name0" presStyleCnt="0">
        <dgm:presLayoutVars>
          <dgm:chMax val="5"/>
          <dgm:chPref val="5"/>
          <dgm:dir/>
          <dgm:animLvl val="lvl"/>
        </dgm:presLayoutVars>
      </dgm:prSet>
      <dgm:spPr/>
    </dgm:pt>
    <dgm:pt modelId="{3D2EC99F-3E9B-44D9-A44F-FC219BA8E020}" type="pres">
      <dgm:prSet presAssocID="{C3714C79-C1E3-42D6-8123-D3D92CFA321D}" presName="parentText1" presStyleLbl="node1" presStyleIdx="0" presStyleCnt="4">
        <dgm:presLayoutVars>
          <dgm:chMax/>
          <dgm:chPref val="3"/>
          <dgm:bulletEnabled val="1"/>
        </dgm:presLayoutVars>
      </dgm:prSet>
      <dgm:spPr/>
    </dgm:pt>
    <dgm:pt modelId="{BD4D234A-1337-43FC-A663-2FCB9D8B480D}" type="pres">
      <dgm:prSet presAssocID="{39746765-C644-4FFD-8C97-4CDA632C58BB}" presName="parentText2" presStyleLbl="node1" presStyleIdx="1" presStyleCnt="4">
        <dgm:presLayoutVars>
          <dgm:chMax/>
          <dgm:chPref val="3"/>
          <dgm:bulletEnabled val="1"/>
        </dgm:presLayoutVars>
      </dgm:prSet>
      <dgm:spPr/>
    </dgm:pt>
    <dgm:pt modelId="{65F759FF-5CEA-47C7-8C7D-7AE1D5DD87EF}" type="pres">
      <dgm:prSet presAssocID="{464DB2C9-213B-4DA6-A88E-720F14884635}" presName="parentText3" presStyleLbl="node1" presStyleIdx="2" presStyleCnt="4">
        <dgm:presLayoutVars>
          <dgm:chMax/>
          <dgm:chPref val="3"/>
          <dgm:bulletEnabled val="1"/>
        </dgm:presLayoutVars>
      </dgm:prSet>
      <dgm:spPr/>
    </dgm:pt>
    <dgm:pt modelId="{20956937-0565-4E83-BE27-F3C83BD41EF8}" type="pres">
      <dgm:prSet presAssocID="{D4BE2558-DB61-447D-AE74-1DD08A20E5AD}" presName="parentText4" presStyleLbl="node1" presStyleIdx="3" presStyleCnt="4">
        <dgm:presLayoutVars>
          <dgm:chMax/>
          <dgm:chPref val="3"/>
          <dgm:bulletEnabled val="1"/>
        </dgm:presLayoutVars>
      </dgm:prSet>
      <dgm:spPr/>
    </dgm:pt>
  </dgm:ptLst>
  <dgm:cxnLst>
    <dgm:cxn modelId="{3ED50C01-6322-48F7-BE2C-559D684390EF}" srcId="{2619A052-EED4-4851-85BD-F67ACBEF5A2F}" destId="{C3714C79-C1E3-42D6-8123-D3D92CFA321D}" srcOrd="0" destOrd="0" parTransId="{85AAF242-5ACD-4C4A-AAEE-8F73A751E58C}" sibTransId="{58D6EE3C-81B5-46CC-B379-DC7F9F13634E}"/>
    <dgm:cxn modelId="{D4BEA51F-0F35-4B53-B6EE-D2B5582B91F1}" type="presOf" srcId="{464DB2C9-213B-4DA6-A88E-720F14884635}" destId="{65F759FF-5CEA-47C7-8C7D-7AE1D5DD87EF}" srcOrd="0" destOrd="0" presId="urn:microsoft.com/office/officeart/2009/3/layout/IncreasingArrowsProcess"/>
    <dgm:cxn modelId="{B1F9EC2F-5AE3-4E23-BD13-7496F6B1F937}" type="presOf" srcId="{39746765-C644-4FFD-8C97-4CDA632C58BB}" destId="{BD4D234A-1337-43FC-A663-2FCB9D8B480D}" srcOrd="0" destOrd="0" presId="urn:microsoft.com/office/officeart/2009/3/layout/IncreasingArrowsProcess"/>
    <dgm:cxn modelId="{98F26E59-5581-467D-A10F-01FF20349877}" type="presOf" srcId="{D4BE2558-DB61-447D-AE74-1DD08A20E5AD}" destId="{20956937-0565-4E83-BE27-F3C83BD41EF8}" srcOrd="0" destOrd="0" presId="urn:microsoft.com/office/officeart/2009/3/layout/IncreasingArrowsProcess"/>
    <dgm:cxn modelId="{19A2CC7C-CE90-4860-82A5-CFBFCC5892E0}" srcId="{2619A052-EED4-4851-85BD-F67ACBEF5A2F}" destId="{464DB2C9-213B-4DA6-A88E-720F14884635}" srcOrd="2" destOrd="0" parTransId="{27B7E20A-78B4-4F5C-BB1B-8B9CF1125B96}" sibTransId="{3CCFF7DA-331D-439F-B4A2-B9D724A62804}"/>
    <dgm:cxn modelId="{ADA3ED80-1A13-4638-A031-2A87F13276C2}" srcId="{2619A052-EED4-4851-85BD-F67ACBEF5A2F}" destId="{D4BE2558-DB61-447D-AE74-1DD08A20E5AD}" srcOrd="3" destOrd="0" parTransId="{1EA3D38D-2DDD-4230-AAC0-E75BE5E9DBEE}" sibTransId="{FF34441F-CCE6-43C0-8387-4648D28ADBF3}"/>
    <dgm:cxn modelId="{66F38B9A-12DA-4A3B-B473-BFB7182E96BC}" srcId="{2619A052-EED4-4851-85BD-F67ACBEF5A2F}" destId="{39746765-C644-4FFD-8C97-4CDA632C58BB}" srcOrd="1" destOrd="0" parTransId="{298C2F08-E304-46C0-9091-50DB74AF6235}" sibTransId="{5AF17C2D-02ED-4B92-B44B-06386AC54421}"/>
    <dgm:cxn modelId="{91A151BE-D7A2-45DA-8997-ED6DD61FBE03}" type="presOf" srcId="{2619A052-EED4-4851-85BD-F67ACBEF5A2F}" destId="{B076908B-45CD-49D1-BE9C-B3C33B05CD53}" srcOrd="0" destOrd="0" presId="urn:microsoft.com/office/officeart/2009/3/layout/IncreasingArrowsProcess"/>
    <dgm:cxn modelId="{BCB852F1-4AA4-4C31-84F3-F7C27515BC2E}" type="presOf" srcId="{C3714C79-C1E3-42D6-8123-D3D92CFA321D}" destId="{3D2EC99F-3E9B-44D9-A44F-FC219BA8E020}" srcOrd="0" destOrd="0" presId="urn:microsoft.com/office/officeart/2009/3/layout/IncreasingArrowsProcess"/>
    <dgm:cxn modelId="{B18158E0-E3CC-482C-A678-C61EBF96E115}" type="presParOf" srcId="{B076908B-45CD-49D1-BE9C-B3C33B05CD53}" destId="{3D2EC99F-3E9B-44D9-A44F-FC219BA8E020}" srcOrd="0" destOrd="0" presId="urn:microsoft.com/office/officeart/2009/3/layout/IncreasingArrowsProcess"/>
    <dgm:cxn modelId="{27EA1DB8-B2F4-4A2E-8D84-8E06A7BE350C}" type="presParOf" srcId="{B076908B-45CD-49D1-BE9C-B3C33B05CD53}" destId="{BD4D234A-1337-43FC-A663-2FCB9D8B480D}" srcOrd="1" destOrd="0" presId="urn:microsoft.com/office/officeart/2009/3/layout/IncreasingArrowsProcess"/>
    <dgm:cxn modelId="{D8856D82-E147-4E5E-A33B-0F701D02838A}" type="presParOf" srcId="{B076908B-45CD-49D1-BE9C-B3C33B05CD53}" destId="{65F759FF-5CEA-47C7-8C7D-7AE1D5DD87EF}" srcOrd="2" destOrd="0" presId="urn:microsoft.com/office/officeart/2009/3/layout/IncreasingArrowsProcess"/>
    <dgm:cxn modelId="{3AE47DE5-3096-4900-8E7B-BF04AC50C011}" type="presParOf" srcId="{B076908B-45CD-49D1-BE9C-B3C33B05CD53}" destId="{20956937-0565-4E83-BE27-F3C83BD41EF8}" srcOrd="3" destOrd="0" presId="urn:microsoft.com/office/officeart/2009/3/layout/IncreasingArrowsProcess"/>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35976DAE-BCF3-42F1-A9AE-D7944D2473CA}" type="doc">
      <dgm:prSet loTypeId="urn:microsoft.com/office/officeart/2005/8/layout/hProcess9" loCatId="process" qsTypeId="urn:microsoft.com/office/officeart/2005/8/quickstyle/simple1" qsCatId="simple" csTypeId="urn:microsoft.com/office/officeart/2005/8/colors/accent1_2" csCatId="accent1"/>
      <dgm:spPr/>
      <dgm:t>
        <a:bodyPr/>
        <a:lstStyle/>
        <a:p>
          <a:endParaRPr lang="en-GB"/>
        </a:p>
      </dgm:t>
    </dgm:pt>
    <dgm:pt modelId="{44A1F6FD-BB56-4CFE-8C52-C795D26DCA2E}">
      <dgm:prSet/>
      <dgm:spPr/>
      <dgm:t>
        <a:bodyPr/>
        <a:lstStyle/>
        <a:p>
          <a:r>
            <a:rPr lang="en-GB"/>
            <a:t>Executor</a:t>
          </a:r>
        </a:p>
      </dgm:t>
    </dgm:pt>
    <dgm:pt modelId="{26A3A0A7-C911-424D-BAC3-34FBCE8B71C2}" type="parTrans" cxnId="{F35F20F0-BF9F-4537-A40F-6CA75786F509}">
      <dgm:prSet/>
      <dgm:spPr/>
      <dgm:t>
        <a:bodyPr/>
        <a:lstStyle/>
        <a:p>
          <a:endParaRPr lang="en-GB"/>
        </a:p>
      </dgm:t>
    </dgm:pt>
    <dgm:pt modelId="{E4F08450-7BB9-4F34-8316-5980453C475B}" type="sibTrans" cxnId="{F35F20F0-BF9F-4537-A40F-6CA75786F509}">
      <dgm:prSet/>
      <dgm:spPr/>
      <dgm:t>
        <a:bodyPr/>
        <a:lstStyle/>
        <a:p>
          <a:endParaRPr lang="en-GB"/>
        </a:p>
      </dgm:t>
    </dgm:pt>
    <dgm:pt modelId="{C8A6BC07-E44A-41B0-9E46-3A4CC0B8B20F}">
      <dgm:prSet/>
      <dgm:spPr/>
      <dgm:t>
        <a:bodyPr/>
        <a:lstStyle/>
        <a:p>
          <a:r>
            <a:rPr lang="en-GB" dirty="0"/>
            <a:t>Shared buffers</a:t>
          </a:r>
        </a:p>
      </dgm:t>
    </dgm:pt>
    <dgm:pt modelId="{7014F95C-4F4B-4B1F-9571-6CA7745DAA26}" type="parTrans" cxnId="{70CF9882-CA0E-4943-8649-BED3BB7FEC95}">
      <dgm:prSet/>
      <dgm:spPr/>
      <dgm:t>
        <a:bodyPr/>
        <a:lstStyle/>
        <a:p>
          <a:endParaRPr lang="en-GB"/>
        </a:p>
      </dgm:t>
    </dgm:pt>
    <dgm:pt modelId="{82ECEC0B-2A3A-4CEB-9E59-3F6DDAE207F8}" type="sibTrans" cxnId="{70CF9882-CA0E-4943-8649-BED3BB7FEC95}">
      <dgm:prSet/>
      <dgm:spPr/>
      <dgm:t>
        <a:bodyPr/>
        <a:lstStyle/>
        <a:p>
          <a:endParaRPr lang="en-GB"/>
        </a:p>
      </dgm:t>
    </dgm:pt>
    <dgm:pt modelId="{979EC141-7F00-44B8-9861-EBC6FB2BD866}">
      <dgm:prSet/>
      <dgm:spPr/>
      <dgm:t>
        <a:bodyPr/>
        <a:lstStyle/>
        <a:p>
          <a:r>
            <a:rPr lang="en-GB" dirty="0"/>
            <a:t>Disk (Data Files)</a:t>
          </a:r>
        </a:p>
      </dgm:t>
    </dgm:pt>
    <dgm:pt modelId="{28317B68-CC3A-485F-97C1-75E4E8E6370C}" type="parTrans" cxnId="{7332231A-520A-4C6C-B3E1-333002E08738}">
      <dgm:prSet/>
      <dgm:spPr/>
      <dgm:t>
        <a:bodyPr/>
        <a:lstStyle/>
        <a:p>
          <a:endParaRPr lang="en-GB"/>
        </a:p>
      </dgm:t>
    </dgm:pt>
    <dgm:pt modelId="{74717D50-F8E1-4B4A-BF42-779B917C0DC2}" type="sibTrans" cxnId="{7332231A-520A-4C6C-B3E1-333002E08738}">
      <dgm:prSet/>
      <dgm:spPr/>
      <dgm:t>
        <a:bodyPr/>
        <a:lstStyle/>
        <a:p>
          <a:endParaRPr lang="en-GB"/>
        </a:p>
      </dgm:t>
    </dgm:pt>
    <dgm:pt modelId="{1339B34B-02CB-4591-90CC-49A7887F0E1E}">
      <dgm:prSet/>
      <dgm:spPr/>
      <dgm:t>
        <a:bodyPr/>
        <a:lstStyle/>
        <a:p>
          <a:r>
            <a:rPr lang="en-GB"/>
            <a:t>OS Swap (optional)</a:t>
          </a:r>
        </a:p>
      </dgm:t>
    </dgm:pt>
    <dgm:pt modelId="{BD0ABB8D-80C0-41FD-A4C2-71B9C10E0433}" type="parTrans" cxnId="{726EB13C-B3E2-48D8-B3BF-6E9849D23E17}">
      <dgm:prSet/>
      <dgm:spPr/>
      <dgm:t>
        <a:bodyPr/>
        <a:lstStyle/>
        <a:p>
          <a:endParaRPr lang="en-GB"/>
        </a:p>
      </dgm:t>
    </dgm:pt>
    <dgm:pt modelId="{D2B51AA1-DECC-438E-85A3-E46EF4DD7342}" type="sibTrans" cxnId="{726EB13C-B3E2-48D8-B3BF-6E9849D23E17}">
      <dgm:prSet/>
      <dgm:spPr/>
      <dgm:t>
        <a:bodyPr/>
        <a:lstStyle/>
        <a:p>
          <a:endParaRPr lang="en-GB"/>
        </a:p>
      </dgm:t>
    </dgm:pt>
    <dgm:pt modelId="{7807E3EB-5BE7-43E1-A4C7-6297CD337420}" type="pres">
      <dgm:prSet presAssocID="{35976DAE-BCF3-42F1-A9AE-D7944D2473CA}" presName="CompostProcess" presStyleCnt="0">
        <dgm:presLayoutVars>
          <dgm:dir/>
          <dgm:resizeHandles val="exact"/>
        </dgm:presLayoutVars>
      </dgm:prSet>
      <dgm:spPr/>
    </dgm:pt>
    <dgm:pt modelId="{E1843D84-60DA-4758-8D3D-9FF82ABE28D4}" type="pres">
      <dgm:prSet presAssocID="{35976DAE-BCF3-42F1-A9AE-D7944D2473CA}" presName="arrow" presStyleLbl="bgShp" presStyleIdx="0" presStyleCnt="1"/>
      <dgm:spPr/>
    </dgm:pt>
    <dgm:pt modelId="{BDB2524C-BD11-462F-8518-1A4555BC93E1}" type="pres">
      <dgm:prSet presAssocID="{35976DAE-BCF3-42F1-A9AE-D7944D2473CA}" presName="linearProcess" presStyleCnt="0"/>
      <dgm:spPr/>
    </dgm:pt>
    <dgm:pt modelId="{7FECA10D-7113-4139-B7CD-4A0248A4EA13}" type="pres">
      <dgm:prSet presAssocID="{44A1F6FD-BB56-4CFE-8C52-C795D26DCA2E}" presName="textNode" presStyleLbl="node1" presStyleIdx="0" presStyleCnt="4">
        <dgm:presLayoutVars>
          <dgm:bulletEnabled val="1"/>
        </dgm:presLayoutVars>
      </dgm:prSet>
      <dgm:spPr/>
    </dgm:pt>
    <dgm:pt modelId="{0839ACFE-7A38-4CC2-9EDE-063B5FBED2F3}" type="pres">
      <dgm:prSet presAssocID="{E4F08450-7BB9-4F34-8316-5980453C475B}" presName="sibTrans" presStyleCnt="0"/>
      <dgm:spPr/>
    </dgm:pt>
    <dgm:pt modelId="{381A08BD-23DF-4394-A7AC-24E3D3C103BA}" type="pres">
      <dgm:prSet presAssocID="{C8A6BC07-E44A-41B0-9E46-3A4CC0B8B20F}" presName="textNode" presStyleLbl="node1" presStyleIdx="1" presStyleCnt="4">
        <dgm:presLayoutVars>
          <dgm:bulletEnabled val="1"/>
        </dgm:presLayoutVars>
      </dgm:prSet>
      <dgm:spPr/>
    </dgm:pt>
    <dgm:pt modelId="{CDFA23C8-95D0-4ECE-A379-391301B5937B}" type="pres">
      <dgm:prSet presAssocID="{82ECEC0B-2A3A-4CEB-9E59-3F6DDAE207F8}" presName="sibTrans" presStyleCnt="0"/>
      <dgm:spPr/>
    </dgm:pt>
    <dgm:pt modelId="{C9BD136A-35EB-4794-8D46-5E3B184D23D5}" type="pres">
      <dgm:prSet presAssocID="{979EC141-7F00-44B8-9861-EBC6FB2BD866}" presName="textNode" presStyleLbl="node1" presStyleIdx="2" presStyleCnt="4">
        <dgm:presLayoutVars>
          <dgm:bulletEnabled val="1"/>
        </dgm:presLayoutVars>
      </dgm:prSet>
      <dgm:spPr/>
    </dgm:pt>
    <dgm:pt modelId="{96FC8A17-340B-4538-BCBB-0EDDF3A0A7C8}" type="pres">
      <dgm:prSet presAssocID="{74717D50-F8E1-4B4A-BF42-779B917C0DC2}" presName="sibTrans" presStyleCnt="0"/>
      <dgm:spPr/>
    </dgm:pt>
    <dgm:pt modelId="{022F1E2C-9F5B-4648-A5CD-9478ECAB6392}" type="pres">
      <dgm:prSet presAssocID="{1339B34B-02CB-4591-90CC-49A7887F0E1E}" presName="textNode" presStyleLbl="node1" presStyleIdx="3" presStyleCnt="4">
        <dgm:presLayoutVars>
          <dgm:bulletEnabled val="1"/>
        </dgm:presLayoutVars>
      </dgm:prSet>
      <dgm:spPr/>
    </dgm:pt>
  </dgm:ptLst>
  <dgm:cxnLst>
    <dgm:cxn modelId="{E40E0217-3229-4FD2-BE2B-B6A6F44A2AB8}" type="presOf" srcId="{979EC141-7F00-44B8-9861-EBC6FB2BD866}" destId="{C9BD136A-35EB-4794-8D46-5E3B184D23D5}" srcOrd="0" destOrd="0" presId="urn:microsoft.com/office/officeart/2005/8/layout/hProcess9"/>
    <dgm:cxn modelId="{7332231A-520A-4C6C-B3E1-333002E08738}" srcId="{35976DAE-BCF3-42F1-A9AE-D7944D2473CA}" destId="{979EC141-7F00-44B8-9861-EBC6FB2BD866}" srcOrd="2" destOrd="0" parTransId="{28317B68-CC3A-485F-97C1-75E4E8E6370C}" sibTransId="{74717D50-F8E1-4B4A-BF42-779B917C0DC2}"/>
    <dgm:cxn modelId="{726EB13C-B3E2-48D8-B3BF-6E9849D23E17}" srcId="{35976DAE-BCF3-42F1-A9AE-D7944D2473CA}" destId="{1339B34B-02CB-4591-90CC-49A7887F0E1E}" srcOrd="3" destOrd="0" parTransId="{BD0ABB8D-80C0-41FD-A4C2-71B9C10E0433}" sibTransId="{D2B51AA1-DECC-438E-85A3-E46EF4DD7342}"/>
    <dgm:cxn modelId="{E9B88C3D-1208-4168-A8A4-C29588F07F90}" type="presOf" srcId="{35976DAE-BCF3-42F1-A9AE-D7944D2473CA}" destId="{7807E3EB-5BE7-43E1-A4C7-6297CD337420}" srcOrd="0" destOrd="0" presId="urn:microsoft.com/office/officeart/2005/8/layout/hProcess9"/>
    <dgm:cxn modelId="{13967262-F056-43C9-9762-25DD6A00B0E4}" type="presOf" srcId="{C8A6BC07-E44A-41B0-9E46-3A4CC0B8B20F}" destId="{381A08BD-23DF-4394-A7AC-24E3D3C103BA}" srcOrd="0" destOrd="0" presId="urn:microsoft.com/office/officeart/2005/8/layout/hProcess9"/>
    <dgm:cxn modelId="{3E8E1468-CB99-4255-B110-0042BF0EA8A6}" type="presOf" srcId="{44A1F6FD-BB56-4CFE-8C52-C795D26DCA2E}" destId="{7FECA10D-7113-4139-B7CD-4A0248A4EA13}" srcOrd="0" destOrd="0" presId="urn:microsoft.com/office/officeart/2005/8/layout/hProcess9"/>
    <dgm:cxn modelId="{70CF9882-CA0E-4943-8649-BED3BB7FEC95}" srcId="{35976DAE-BCF3-42F1-A9AE-D7944D2473CA}" destId="{C8A6BC07-E44A-41B0-9E46-3A4CC0B8B20F}" srcOrd="1" destOrd="0" parTransId="{7014F95C-4F4B-4B1F-9571-6CA7745DAA26}" sibTransId="{82ECEC0B-2A3A-4CEB-9E59-3F6DDAE207F8}"/>
    <dgm:cxn modelId="{F8952DAF-DB55-4176-BA29-9692386C8578}" type="presOf" srcId="{1339B34B-02CB-4591-90CC-49A7887F0E1E}" destId="{022F1E2C-9F5B-4648-A5CD-9478ECAB6392}" srcOrd="0" destOrd="0" presId="urn:microsoft.com/office/officeart/2005/8/layout/hProcess9"/>
    <dgm:cxn modelId="{F35F20F0-BF9F-4537-A40F-6CA75786F509}" srcId="{35976DAE-BCF3-42F1-A9AE-D7944D2473CA}" destId="{44A1F6FD-BB56-4CFE-8C52-C795D26DCA2E}" srcOrd="0" destOrd="0" parTransId="{26A3A0A7-C911-424D-BAC3-34FBCE8B71C2}" sibTransId="{E4F08450-7BB9-4F34-8316-5980453C475B}"/>
    <dgm:cxn modelId="{6797AC14-2112-4DD7-B515-8B6DBC8B2703}" type="presParOf" srcId="{7807E3EB-5BE7-43E1-A4C7-6297CD337420}" destId="{E1843D84-60DA-4758-8D3D-9FF82ABE28D4}" srcOrd="0" destOrd="0" presId="urn:microsoft.com/office/officeart/2005/8/layout/hProcess9"/>
    <dgm:cxn modelId="{49AB4197-FF7C-48D0-A174-BD9D2045401C}" type="presParOf" srcId="{7807E3EB-5BE7-43E1-A4C7-6297CD337420}" destId="{BDB2524C-BD11-462F-8518-1A4555BC93E1}" srcOrd="1" destOrd="0" presId="urn:microsoft.com/office/officeart/2005/8/layout/hProcess9"/>
    <dgm:cxn modelId="{BE077D9B-C594-41DA-81A0-21A5F9B25988}" type="presParOf" srcId="{BDB2524C-BD11-462F-8518-1A4555BC93E1}" destId="{7FECA10D-7113-4139-B7CD-4A0248A4EA13}" srcOrd="0" destOrd="0" presId="urn:microsoft.com/office/officeart/2005/8/layout/hProcess9"/>
    <dgm:cxn modelId="{6BF14CE2-0A53-4FA2-A607-2087625BBC41}" type="presParOf" srcId="{BDB2524C-BD11-462F-8518-1A4555BC93E1}" destId="{0839ACFE-7A38-4CC2-9EDE-063B5FBED2F3}" srcOrd="1" destOrd="0" presId="urn:microsoft.com/office/officeart/2005/8/layout/hProcess9"/>
    <dgm:cxn modelId="{E17D54B0-D6B4-4D62-B837-2362E9509427}" type="presParOf" srcId="{BDB2524C-BD11-462F-8518-1A4555BC93E1}" destId="{381A08BD-23DF-4394-A7AC-24E3D3C103BA}" srcOrd="2" destOrd="0" presId="urn:microsoft.com/office/officeart/2005/8/layout/hProcess9"/>
    <dgm:cxn modelId="{CDB73E68-F5D6-4AE8-8788-1A5D9A5342F6}" type="presParOf" srcId="{BDB2524C-BD11-462F-8518-1A4555BC93E1}" destId="{CDFA23C8-95D0-4ECE-A379-391301B5937B}" srcOrd="3" destOrd="0" presId="urn:microsoft.com/office/officeart/2005/8/layout/hProcess9"/>
    <dgm:cxn modelId="{BF850932-6103-49A0-8092-008D7227C789}" type="presParOf" srcId="{BDB2524C-BD11-462F-8518-1A4555BC93E1}" destId="{C9BD136A-35EB-4794-8D46-5E3B184D23D5}" srcOrd="4" destOrd="0" presId="urn:microsoft.com/office/officeart/2005/8/layout/hProcess9"/>
    <dgm:cxn modelId="{DBD62578-48FD-40AE-AC55-99A9BB88F21A}" type="presParOf" srcId="{BDB2524C-BD11-462F-8518-1A4555BC93E1}" destId="{96FC8A17-340B-4538-BCBB-0EDDF3A0A7C8}" srcOrd="5" destOrd="0" presId="urn:microsoft.com/office/officeart/2005/8/layout/hProcess9"/>
    <dgm:cxn modelId="{FC333BB5-4A09-4226-BE6A-BFB93338DB27}" type="presParOf" srcId="{BDB2524C-BD11-462F-8518-1A4555BC93E1}" destId="{022F1E2C-9F5B-4648-A5CD-9478ECAB6392}" srcOrd="6" destOrd="0" presId="urn:microsoft.com/office/officeart/2005/8/layout/hProcess9"/>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350CA6E-0667-4159-B596-4AE2FA5BF6A9}">
      <dsp:nvSpPr>
        <dsp:cNvPr id="0" name=""/>
        <dsp:cNvSpPr/>
      </dsp:nvSpPr>
      <dsp:spPr>
        <a:xfrm>
          <a:off x="0" y="2175669"/>
          <a:ext cx="7886700" cy="0"/>
        </a:xfrm>
        <a:prstGeom prst="line">
          <a:avLst/>
        </a:prstGeom>
        <a:solidFill>
          <a:schemeClr val="dk2">
            <a:alpha val="90000"/>
            <a:hueOff val="0"/>
            <a:satOff val="0"/>
            <a:lumOff val="0"/>
            <a:alphaOff val="0"/>
          </a:schemeClr>
        </a:solidFill>
        <a:ln w="12050" cap="flat" cmpd="sng" algn="ctr">
          <a:solidFill>
            <a:schemeClr val="dk2">
              <a:hueOff val="0"/>
              <a:satOff val="0"/>
              <a:lumOff val="0"/>
              <a:alphaOff val="0"/>
            </a:schemeClr>
          </a:solidFill>
          <a:prstDash val="solid"/>
          <a:miter lim="800000"/>
          <a:tailEnd type="arrow" w="med" len="med"/>
        </a:ln>
        <a:effectLst/>
      </dsp:spPr>
      <dsp:style>
        <a:lnRef idx="2">
          <a:scrgbClr r="0" g="0" b="0"/>
        </a:lnRef>
        <a:fillRef idx="1">
          <a:scrgbClr r="0" g="0" b="0"/>
        </a:fillRef>
        <a:effectRef idx="0">
          <a:scrgbClr r="0" g="0" b="0"/>
        </a:effectRef>
        <a:fontRef idx="minor"/>
      </dsp:style>
    </dsp:sp>
    <dsp:sp modelId="{76642147-D6E1-46E4-9CF3-FD973667E33B}">
      <dsp:nvSpPr>
        <dsp:cNvPr id="0" name=""/>
        <dsp:cNvSpPr/>
      </dsp:nvSpPr>
      <dsp:spPr>
        <a:xfrm>
          <a:off x="453184" y="1054764"/>
          <a:ext cx="3283277" cy="112090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l" defTabSz="666750">
            <a:lnSpc>
              <a:spcPct val="90000"/>
            </a:lnSpc>
            <a:spcBef>
              <a:spcPct val="0"/>
            </a:spcBef>
            <a:spcAft>
              <a:spcPct val="35000"/>
            </a:spcAft>
            <a:buNone/>
          </a:pPr>
          <a:r>
            <a:rPr lang="en-GB" sz="1500" kern="1200" dirty="0"/>
            <a:t>Understanding how the database optimizer chooses access paths and uses indexes.</a:t>
          </a:r>
        </a:p>
      </dsp:txBody>
      <dsp:txXfrm>
        <a:off x="453184" y="1054764"/>
        <a:ext cx="3283277" cy="1120904"/>
      </dsp:txXfrm>
    </dsp:sp>
    <dsp:sp modelId="{40E4C5EE-7690-42F4-8E90-A85C9EED98E7}">
      <dsp:nvSpPr>
        <dsp:cNvPr id="0" name=""/>
        <dsp:cNvSpPr/>
      </dsp:nvSpPr>
      <dsp:spPr>
        <a:xfrm>
          <a:off x="453184" y="469944"/>
          <a:ext cx="3283277" cy="584819"/>
        </a:xfrm>
        <a:prstGeom prst="rect">
          <a:avLst/>
        </a:prstGeom>
        <a:solidFill>
          <a:schemeClr val="accent1">
            <a:alpha val="0"/>
            <a:hueOff val="0"/>
            <a:satOff val="0"/>
            <a:lumOff val="0"/>
            <a:alphaOff val="0"/>
          </a:schemeClr>
        </a:solidFill>
        <a:ln w="19050" cap="flat" cmpd="sng" algn="ctr">
          <a:solidFill>
            <a:schemeClr val="accent1">
              <a:alpha val="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l" defTabSz="889000">
            <a:lnSpc>
              <a:spcPct val="90000"/>
            </a:lnSpc>
            <a:spcBef>
              <a:spcPct val="0"/>
            </a:spcBef>
            <a:spcAft>
              <a:spcPct val="35000"/>
            </a:spcAft>
            <a:buNone/>
            <a:defRPr b="1"/>
          </a:pPr>
          <a:r>
            <a:rPr lang="en-GB" sz="2000" kern="1200" dirty="0"/>
            <a:t>Foundation of Optimization</a:t>
          </a:r>
        </a:p>
      </dsp:txBody>
      <dsp:txXfrm>
        <a:off x="453184" y="469944"/>
        <a:ext cx="3283277" cy="584819"/>
      </dsp:txXfrm>
    </dsp:sp>
    <dsp:sp modelId="{E270D1E3-122A-4DED-9053-ACA0D6A535A9}">
      <dsp:nvSpPr>
        <dsp:cNvPr id="0" name=""/>
        <dsp:cNvSpPr/>
      </dsp:nvSpPr>
      <dsp:spPr>
        <a:xfrm>
          <a:off x="226914" y="435133"/>
          <a:ext cx="0" cy="1740535"/>
        </a:xfrm>
        <a:prstGeom prst="line">
          <a:avLst/>
        </a:prstGeom>
        <a:noFill/>
        <a:ln w="12700" cap="flat" cmpd="sng" algn="ctr">
          <a:solidFill>
            <a:schemeClr val="dk2">
              <a:hueOff val="0"/>
              <a:satOff val="0"/>
              <a:lumOff val="0"/>
              <a:alphaOff val="0"/>
            </a:schemeClr>
          </a:solidFill>
          <a:prstDash val="solid"/>
          <a:miter lim="800000"/>
        </a:ln>
        <a:effectLst/>
      </dsp:spPr>
      <dsp:style>
        <a:lnRef idx="1">
          <a:scrgbClr r="0" g="0" b="0"/>
        </a:lnRef>
        <a:fillRef idx="0">
          <a:scrgbClr r="0" g="0" b="0"/>
        </a:fillRef>
        <a:effectRef idx="0">
          <a:scrgbClr r="0" g="0" b="0"/>
        </a:effectRef>
        <a:fontRef idx="minor"/>
      </dsp:style>
    </dsp:sp>
    <dsp:sp modelId="{26DAC15F-4ECC-4F75-A7B3-A6E2F424715D}">
      <dsp:nvSpPr>
        <dsp:cNvPr id="0" name=""/>
        <dsp:cNvSpPr/>
      </dsp:nvSpPr>
      <dsp:spPr>
        <a:xfrm>
          <a:off x="173389" y="2123626"/>
          <a:ext cx="104084" cy="104084"/>
        </a:xfrm>
        <a:prstGeom prst="ellipse">
          <a:avLst/>
        </a:prstGeom>
        <a:solidFill>
          <a:schemeClr val="accent1">
            <a:hueOff val="0"/>
            <a:satOff val="0"/>
            <a:lumOff val="0"/>
            <a:alphaOff val="0"/>
          </a:schemeClr>
        </a:solidFill>
        <a:ln w="63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3AE93362-EDA6-45B7-B929-E7357DF4AD43}">
      <dsp:nvSpPr>
        <dsp:cNvPr id="0" name=""/>
        <dsp:cNvSpPr/>
      </dsp:nvSpPr>
      <dsp:spPr>
        <a:xfrm>
          <a:off x="2418010" y="2969353"/>
          <a:ext cx="3283277" cy="94685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l" defTabSz="666750">
            <a:lnSpc>
              <a:spcPct val="90000"/>
            </a:lnSpc>
            <a:spcBef>
              <a:spcPct val="0"/>
            </a:spcBef>
            <a:spcAft>
              <a:spcPct val="35000"/>
            </a:spcAft>
            <a:buNone/>
          </a:pPr>
          <a:r>
            <a:rPr lang="en-GB" sz="1500" kern="1200" dirty="0"/>
            <a:t>Applying precise optimizations based on the execution process rather than guesswork.</a:t>
          </a:r>
        </a:p>
      </dsp:txBody>
      <dsp:txXfrm>
        <a:off x="2418010" y="2969353"/>
        <a:ext cx="3283277" cy="946851"/>
      </dsp:txXfrm>
    </dsp:sp>
    <dsp:sp modelId="{F301C69A-2485-4EE7-A65F-7E18CC0DAAE1}">
      <dsp:nvSpPr>
        <dsp:cNvPr id="0" name=""/>
        <dsp:cNvSpPr/>
      </dsp:nvSpPr>
      <dsp:spPr>
        <a:xfrm>
          <a:off x="2418010" y="2349722"/>
          <a:ext cx="3283277" cy="619630"/>
        </a:xfrm>
        <a:prstGeom prst="rect">
          <a:avLst/>
        </a:prstGeom>
        <a:solidFill>
          <a:schemeClr val="accent1">
            <a:alpha val="0"/>
            <a:hueOff val="0"/>
            <a:satOff val="0"/>
            <a:lumOff val="0"/>
            <a:alphaOff val="0"/>
          </a:schemeClr>
        </a:solidFill>
        <a:ln w="19050" cap="flat" cmpd="sng" algn="ctr">
          <a:solidFill>
            <a:schemeClr val="accent1">
              <a:alpha val="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l" defTabSz="889000">
            <a:lnSpc>
              <a:spcPct val="90000"/>
            </a:lnSpc>
            <a:spcBef>
              <a:spcPct val="0"/>
            </a:spcBef>
            <a:spcAft>
              <a:spcPct val="35000"/>
            </a:spcAft>
            <a:buNone/>
            <a:defRPr b="1"/>
          </a:pPr>
          <a:r>
            <a:rPr lang="en-GB" sz="2000" kern="1200" dirty="0"/>
            <a:t>Effective Tuning Strategies</a:t>
          </a:r>
        </a:p>
      </dsp:txBody>
      <dsp:txXfrm>
        <a:off x="2418010" y="2349722"/>
        <a:ext cx="3283277" cy="619630"/>
      </dsp:txXfrm>
    </dsp:sp>
    <dsp:sp modelId="{24663C34-DB32-47FB-905B-F5BC9E093185}">
      <dsp:nvSpPr>
        <dsp:cNvPr id="0" name=""/>
        <dsp:cNvSpPr/>
      </dsp:nvSpPr>
      <dsp:spPr>
        <a:xfrm>
          <a:off x="2191741" y="2175669"/>
          <a:ext cx="0" cy="1740535"/>
        </a:xfrm>
        <a:prstGeom prst="line">
          <a:avLst/>
        </a:prstGeom>
        <a:noFill/>
        <a:ln w="12700" cap="flat" cmpd="sng" algn="ctr">
          <a:solidFill>
            <a:schemeClr val="dk2">
              <a:hueOff val="0"/>
              <a:satOff val="0"/>
              <a:lumOff val="0"/>
              <a:alphaOff val="0"/>
            </a:schemeClr>
          </a:solidFill>
          <a:prstDash val="solid"/>
          <a:miter lim="800000"/>
        </a:ln>
        <a:effectLst/>
      </dsp:spPr>
      <dsp:style>
        <a:lnRef idx="1">
          <a:scrgbClr r="0" g="0" b="0"/>
        </a:lnRef>
        <a:fillRef idx="0">
          <a:scrgbClr r="0" g="0" b="0"/>
        </a:fillRef>
        <a:effectRef idx="0">
          <a:scrgbClr r="0" g="0" b="0"/>
        </a:effectRef>
        <a:fontRef idx="minor"/>
      </dsp:style>
    </dsp:sp>
    <dsp:sp modelId="{D4B794F4-7E36-4617-8899-1E84A66D5311}">
      <dsp:nvSpPr>
        <dsp:cNvPr id="0" name=""/>
        <dsp:cNvSpPr/>
      </dsp:nvSpPr>
      <dsp:spPr>
        <a:xfrm>
          <a:off x="2138216" y="2123626"/>
          <a:ext cx="104084" cy="104084"/>
        </a:xfrm>
        <a:prstGeom prst="ellipse">
          <a:avLst/>
        </a:prstGeom>
        <a:solidFill>
          <a:schemeClr val="accent1">
            <a:hueOff val="0"/>
            <a:satOff val="0"/>
            <a:lumOff val="0"/>
            <a:alphaOff val="0"/>
          </a:schemeClr>
        </a:solidFill>
        <a:ln w="63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DBDB78DA-ED22-4CD4-B0DC-0F82DAF234C6}">
      <dsp:nvSpPr>
        <dsp:cNvPr id="0" name=""/>
        <dsp:cNvSpPr/>
      </dsp:nvSpPr>
      <dsp:spPr>
        <a:xfrm>
          <a:off x="4382837" y="1054764"/>
          <a:ext cx="3283277" cy="112090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l" defTabSz="666750">
            <a:lnSpc>
              <a:spcPct val="90000"/>
            </a:lnSpc>
            <a:spcBef>
              <a:spcPct val="0"/>
            </a:spcBef>
            <a:spcAft>
              <a:spcPct val="35000"/>
            </a:spcAft>
            <a:buNone/>
          </a:pPr>
          <a:r>
            <a:rPr lang="en-GB" sz="1500" kern="1200" dirty="0"/>
            <a:t>Gaining insights into data processing to pinpoint performance issues.</a:t>
          </a:r>
        </a:p>
      </dsp:txBody>
      <dsp:txXfrm>
        <a:off x="4382837" y="1054764"/>
        <a:ext cx="3283277" cy="1120904"/>
      </dsp:txXfrm>
    </dsp:sp>
    <dsp:sp modelId="{AE1246C7-68DD-4A91-BBB3-5DFEC94EEEC1}">
      <dsp:nvSpPr>
        <dsp:cNvPr id="0" name=""/>
        <dsp:cNvSpPr/>
      </dsp:nvSpPr>
      <dsp:spPr>
        <a:xfrm>
          <a:off x="4382837" y="469944"/>
          <a:ext cx="3283277" cy="584819"/>
        </a:xfrm>
        <a:prstGeom prst="rect">
          <a:avLst/>
        </a:prstGeom>
        <a:solidFill>
          <a:schemeClr val="accent1">
            <a:alpha val="0"/>
            <a:hueOff val="0"/>
            <a:satOff val="0"/>
            <a:lumOff val="0"/>
            <a:alphaOff val="0"/>
          </a:schemeClr>
        </a:solidFill>
        <a:ln w="19050" cap="flat" cmpd="sng" algn="ctr">
          <a:solidFill>
            <a:schemeClr val="accent1">
              <a:alpha val="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l" defTabSz="889000">
            <a:lnSpc>
              <a:spcPct val="90000"/>
            </a:lnSpc>
            <a:spcBef>
              <a:spcPct val="0"/>
            </a:spcBef>
            <a:spcAft>
              <a:spcPct val="35000"/>
            </a:spcAft>
            <a:buNone/>
            <a:defRPr b="1"/>
          </a:pPr>
          <a:r>
            <a:rPr lang="en-GB" sz="2000" kern="1200" dirty="0"/>
            <a:t>Identifying Bottlenecks</a:t>
          </a:r>
        </a:p>
      </dsp:txBody>
      <dsp:txXfrm>
        <a:off x="4382837" y="469944"/>
        <a:ext cx="3283277" cy="584819"/>
      </dsp:txXfrm>
    </dsp:sp>
    <dsp:sp modelId="{D7B1BEEC-B69B-475B-A78E-0B2D988F3476}">
      <dsp:nvSpPr>
        <dsp:cNvPr id="0" name=""/>
        <dsp:cNvSpPr/>
      </dsp:nvSpPr>
      <dsp:spPr>
        <a:xfrm>
          <a:off x="4156568" y="435133"/>
          <a:ext cx="0" cy="1740535"/>
        </a:xfrm>
        <a:prstGeom prst="line">
          <a:avLst/>
        </a:prstGeom>
        <a:noFill/>
        <a:ln w="12700" cap="flat" cmpd="sng" algn="ctr">
          <a:solidFill>
            <a:schemeClr val="dk2">
              <a:hueOff val="0"/>
              <a:satOff val="0"/>
              <a:lumOff val="0"/>
              <a:alphaOff val="0"/>
            </a:schemeClr>
          </a:solidFill>
          <a:prstDash val="solid"/>
          <a:miter lim="800000"/>
        </a:ln>
        <a:effectLst/>
      </dsp:spPr>
      <dsp:style>
        <a:lnRef idx="1">
          <a:scrgbClr r="0" g="0" b="0"/>
        </a:lnRef>
        <a:fillRef idx="0">
          <a:scrgbClr r="0" g="0" b="0"/>
        </a:fillRef>
        <a:effectRef idx="0">
          <a:scrgbClr r="0" g="0" b="0"/>
        </a:effectRef>
        <a:fontRef idx="minor"/>
      </dsp:style>
    </dsp:sp>
    <dsp:sp modelId="{B70BF6FF-00C1-497B-AF05-2DDC6FA7D266}">
      <dsp:nvSpPr>
        <dsp:cNvPr id="0" name=""/>
        <dsp:cNvSpPr/>
      </dsp:nvSpPr>
      <dsp:spPr>
        <a:xfrm>
          <a:off x="4103042" y="2123626"/>
          <a:ext cx="104084" cy="104084"/>
        </a:xfrm>
        <a:prstGeom prst="ellipse">
          <a:avLst/>
        </a:prstGeom>
        <a:solidFill>
          <a:schemeClr val="accent1">
            <a:hueOff val="0"/>
            <a:satOff val="0"/>
            <a:lumOff val="0"/>
            <a:alphaOff val="0"/>
          </a:schemeClr>
        </a:solidFill>
        <a:ln w="63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D2EC99F-3E9B-44D9-A44F-FC219BA8E020}">
      <dsp:nvSpPr>
        <dsp:cNvPr id="0" name=""/>
        <dsp:cNvSpPr/>
      </dsp:nvSpPr>
      <dsp:spPr>
        <a:xfrm>
          <a:off x="0" y="317160"/>
          <a:ext cx="6753225" cy="983198"/>
        </a:xfrm>
        <a:prstGeom prst="rightArrow">
          <a:avLst>
            <a:gd name="adj1" fmla="val 50000"/>
            <a:gd name="adj2" fmla="val 50000"/>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254000" bIns="156083" numCol="1" spcCol="1270" anchor="ctr" anchorCtr="0">
          <a:noAutofit/>
        </a:bodyPr>
        <a:lstStyle/>
        <a:p>
          <a:pPr marL="0" lvl="0" indent="0" algn="l" defTabSz="800100">
            <a:lnSpc>
              <a:spcPct val="90000"/>
            </a:lnSpc>
            <a:spcBef>
              <a:spcPct val="0"/>
            </a:spcBef>
            <a:spcAft>
              <a:spcPct val="35000"/>
            </a:spcAft>
            <a:buNone/>
          </a:pPr>
          <a:r>
            <a:rPr lang="en-GB" sz="1800" kern="1200" dirty="0"/>
            <a:t>Parsing</a:t>
          </a:r>
        </a:p>
      </dsp:txBody>
      <dsp:txXfrm>
        <a:off x="0" y="562960"/>
        <a:ext cx="6507426" cy="491599"/>
      </dsp:txXfrm>
    </dsp:sp>
    <dsp:sp modelId="{BD4D234A-1337-43FC-A663-2FCB9D8B480D}">
      <dsp:nvSpPr>
        <dsp:cNvPr id="0" name=""/>
        <dsp:cNvSpPr/>
      </dsp:nvSpPr>
      <dsp:spPr>
        <a:xfrm>
          <a:off x="1556618" y="644696"/>
          <a:ext cx="5196606" cy="983198"/>
        </a:xfrm>
        <a:prstGeom prst="rightArrow">
          <a:avLst>
            <a:gd name="adj1" fmla="val 50000"/>
            <a:gd name="adj2" fmla="val 50000"/>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254000" bIns="156083" numCol="1" spcCol="1270" anchor="ctr" anchorCtr="0">
          <a:noAutofit/>
        </a:bodyPr>
        <a:lstStyle/>
        <a:p>
          <a:pPr marL="0" lvl="0" indent="0" algn="l" defTabSz="800100">
            <a:lnSpc>
              <a:spcPct val="90000"/>
            </a:lnSpc>
            <a:spcBef>
              <a:spcPct val="0"/>
            </a:spcBef>
            <a:spcAft>
              <a:spcPct val="35000"/>
            </a:spcAft>
            <a:buNone/>
          </a:pPr>
          <a:r>
            <a:rPr lang="en-GB" sz="1800" kern="1200" dirty="0"/>
            <a:t>Rewriting</a:t>
          </a:r>
        </a:p>
      </dsp:txBody>
      <dsp:txXfrm>
        <a:off x="1556618" y="890496"/>
        <a:ext cx="4950807" cy="491599"/>
      </dsp:txXfrm>
    </dsp:sp>
    <dsp:sp modelId="{65F759FF-5CEA-47C7-8C7D-7AE1D5DD87EF}">
      <dsp:nvSpPr>
        <dsp:cNvPr id="0" name=""/>
        <dsp:cNvSpPr/>
      </dsp:nvSpPr>
      <dsp:spPr>
        <a:xfrm>
          <a:off x="3113236" y="972429"/>
          <a:ext cx="3639988" cy="983198"/>
        </a:xfrm>
        <a:prstGeom prst="rightArrow">
          <a:avLst>
            <a:gd name="adj1" fmla="val 50000"/>
            <a:gd name="adj2" fmla="val 50000"/>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254000" bIns="156083" numCol="1" spcCol="1270" anchor="ctr" anchorCtr="0">
          <a:noAutofit/>
        </a:bodyPr>
        <a:lstStyle/>
        <a:p>
          <a:pPr marL="0" lvl="0" indent="0" algn="l" defTabSz="800100">
            <a:lnSpc>
              <a:spcPct val="90000"/>
            </a:lnSpc>
            <a:spcBef>
              <a:spcPct val="0"/>
            </a:spcBef>
            <a:spcAft>
              <a:spcPct val="35000"/>
            </a:spcAft>
            <a:buNone/>
          </a:pPr>
          <a:r>
            <a:rPr lang="en-GB" sz="1800" kern="1200" dirty="0"/>
            <a:t>Planning</a:t>
          </a:r>
        </a:p>
      </dsp:txBody>
      <dsp:txXfrm>
        <a:off x="3113236" y="1218229"/>
        <a:ext cx="3394189" cy="491599"/>
      </dsp:txXfrm>
    </dsp:sp>
    <dsp:sp modelId="{20956937-0565-4E83-BE27-F3C83BD41EF8}">
      <dsp:nvSpPr>
        <dsp:cNvPr id="0" name=""/>
        <dsp:cNvSpPr/>
      </dsp:nvSpPr>
      <dsp:spPr>
        <a:xfrm>
          <a:off x="4669855" y="1299965"/>
          <a:ext cx="2083369" cy="983198"/>
        </a:xfrm>
        <a:prstGeom prst="rightArrow">
          <a:avLst>
            <a:gd name="adj1" fmla="val 50000"/>
            <a:gd name="adj2" fmla="val 50000"/>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254000" bIns="156083" numCol="1" spcCol="1270" anchor="ctr" anchorCtr="0">
          <a:noAutofit/>
        </a:bodyPr>
        <a:lstStyle/>
        <a:p>
          <a:pPr marL="0" lvl="0" indent="0" algn="l" defTabSz="800100">
            <a:lnSpc>
              <a:spcPct val="90000"/>
            </a:lnSpc>
            <a:spcBef>
              <a:spcPct val="0"/>
            </a:spcBef>
            <a:spcAft>
              <a:spcPct val="35000"/>
            </a:spcAft>
            <a:buNone/>
          </a:pPr>
          <a:r>
            <a:rPr lang="en-GB" sz="1800" kern="1200" dirty="0"/>
            <a:t>Execution</a:t>
          </a:r>
        </a:p>
      </dsp:txBody>
      <dsp:txXfrm>
        <a:off x="4669855" y="1545765"/>
        <a:ext cx="1837570" cy="491599"/>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1843D84-60DA-4758-8D3D-9FF82ABE28D4}">
      <dsp:nvSpPr>
        <dsp:cNvPr id="0" name=""/>
        <dsp:cNvSpPr/>
      </dsp:nvSpPr>
      <dsp:spPr>
        <a:xfrm>
          <a:off x="548153" y="0"/>
          <a:ext cx="6212408" cy="1638614"/>
        </a:xfrm>
        <a:prstGeom prst="rightArrow">
          <a:avLst/>
        </a:prstGeom>
        <a:solidFill>
          <a:schemeClr val="accent1">
            <a:tint val="40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7FECA10D-7113-4139-B7CD-4A0248A4EA13}">
      <dsp:nvSpPr>
        <dsp:cNvPr id="0" name=""/>
        <dsp:cNvSpPr/>
      </dsp:nvSpPr>
      <dsp:spPr>
        <a:xfrm>
          <a:off x="1784" y="491584"/>
          <a:ext cx="1703166" cy="655445"/>
        </a:xfrm>
        <a:prstGeom prst="roundRect">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GB" sz="1600" kern="1200"/>
            <a:t>Executor</a:t>
          </a:r>
        </a:p>
      </dsp:txBody>
      <dsp:txXfrm>
        <a:off x="33780" y="523580"/>
        <a:ext cx="1639174" cy="591453"/>
      </dsp:txXfrm>
    </dsp:sp>
    <dsp:sp modelId="{381A08BD-23DF-4394-A7AC-24E3D3C103BA}">
      <dsp:nvSpPr>
        <dsp:cNvPr id="0" name=""/>
        <dsp:cNvSpPr/>
      </dsp:nvSpPr>
      <dsp:spPr>
        <a:xfrm>
          <a:off x="1869111" y="491584"/>
          <a:ext cx="1703166" cy="655445"/>
        </a:xfrm>
        <a:prstGeom prst="roundRect">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GB" sz="1600" kern="1200" dirty="0"/>
            <a:t>Shared buffers</a:t>
          </a:r>
        </a:p>
      </dsp:txBody>
      <dsp:txXfrm>
        <a:off x="1901107" y="523580"/>
        <a:ext cx="1639174" cy="591453"/>
      </dsp:txXfrm>
    </dsp:sp>
    <dsp:sp modelId="{C9BD136A-35EB-4794-8D46-5E3B184D23D5}">
      <dsp:nvSpPr>
        <dsp:cNvPr id="0" name=""/>
        <dsp:cNvSpPr/>
      </dsp:nvSpPr>
      <dsp:spPr>
        <a:xfrm>
          <a:off x="3736438" y="491584"/>
          <a:ext cx="1703166" cy="655445"/>
        </a:xfrm>
        <a:prstGeom prst="roundRect">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GB" sz="1600" kern="1200" dirty="0"/>
            <a:t>Disk (Data Files)</a:t>
          </a:r>
        </a:p>
      </dsp:txBody>
      <dsp:txXfrm>
        <a:off x="3768434" y="523580"/>
        <a:ext cx="1639174" cy="591453"/>
      </dsp:txXfrm>
    </dsp:sp>
    <dsp:sp modelId="{022F1E2C-9F5B-4648-A5CD-9478ECAB6392}">
      <dsp:nvSpPr>
        <dsp:cNvPr id="0" name=""/>
        <dsp:cNvSpPr/>
      </dsp:nvSpPr>
      <dsp:spPr>
        <a:xfrm>
          <a:off x="5603765" y="491584"/>
          <a:ext cx="1703166" cy="655445"/>
        </a:xfrm>
        <a:prstGeom prst="roundRect">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ctr" defTabSz="711200">
            <a:lnSpc>
              <a:spcPct val="90000"/>
            </a:lnSpc>
            <a:spcBef>
              <a:spcPct val="0"/>
            </a:spcBef>
            <a:spcAft>
              <a:spcPct val="35000"/>
            </a:spcAft>
            <a:buNone/>
          </a:pPr>
          <a:r>
            <a:rPr lang="en-GB" sz="1600" kern="1200"/>
            <a:t>OS Swap (optional)</a:t>
          </a:r>
        </a:p>
      </dsp:txBody>
      <dsp:txXfrm>
        <a:off x="5635761" y="523580"/>
        <a:ext cx="1639174" cy="591453"/>
      </dsp:txXfrm>
    </dsp:sp>
  </dsp:spTree>
</dsp:drawing>
</file>

<file path=ppt/diagrams/layout1.xml><?xml version="1.0" encoding="utf-8"?>
<dgm:layoutDef xmlns:dgm="http://schemas.openxmlformats.org/drawingml/2006/diagram" xmlns:a="http://schemas.openxmlformats.org/drawingml/2006/main" uniqueId="urn:microsoft.com/office/officeart/2024/3/layout/SimpleTimelineDefaultVariant">
  <dgm:title val="Simple Timeline"/>
  <dgm:desc val="Displays events in chronological order. Each event should have a date or name up to medium length and the option to add a description that can be medium or a bit longer in length."/>
  <dgm:catLst>
    <dgm:cat type="timeline" pri="500"/>
    <dgm:cat type="process" pri="6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40" srcId="0" destId="10" srcOrd="0" destOrd="0"/>
        <dgm:cxn modelId="12" srcId="10" destId="11" srcOrd="0" destOrd="0"/>
        <dgm:cxn modelId="50" srcId="0" destId="20" srcOrd="1" destOrd="0"/>
        <dgm:cxn modelId="22" srcId="20" destId="21" srcOrd="0" destOrd="0"/>
        <dgm:cxn modelId="60" srcId="0" destId="30" srcOrd="1"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root">
    <dgm:varLst>
      <dgm:chMax/>
      <dgm:chPref/>
      <dgm:animLvl val="lvl"/>
    </dgm:varLst>
    <dgm:alg type="composite"/>
    <dgm:shape xmlns:r="http://schemas.openxmlformats.org/officeDocument/2006/relationships" r:blip="">
      <dgm:adjLst/>
    </dgm:shape>
    <dgm:constrLst>
      <dgm:constr type="w" for="ch" forName="divider" refType="w"/>
      <dgm:constr type="h" for="ch" forName="divider"/>
      <dgm:constr type="ctrY" for="ch" forName="divider" refType="h" fact="0.5"/>
      <dgm:constr type="l" for="ch" forName="divider"/>
      <dgm:constr type="w" for="ch" forName="nodes" refType="w"/>
      <dgm:constr type="h" for="ch" forName="nodes" refType="h" fact="0.8"/>
      <dgm:constr type="ctrY" for="ch" forName="nodes" refType="h" fact="0.5"/>
    </dgm:constrLst>
    <dgm:layoutNode name="divider" styleLbl="alignAcc1">
      <dgm:alg type="sp"/>
      <dgm:choose name="ArrowShape">
        <dgm:if name="ArrowShapeLTR" func="var" arg="dir" op="equ" val="norm">
          <dgm:shape xmlns:r="http://schemas.openxmlformats.org/officeDocument/2006/relationships" type="line" r:blip="" zOrderOff="-1">
            <dgm:adjLst/>
            <dgm:extLst>
              <a:ext uri="{B698B0E9-8C71-41B9-8309-B3DCBF30829C}">
                <dgm1612:spPr xmlns:dgm1612="http://schemas.microsoft.com/office/drawing/2016/12/diagram">
                  <a:ln w="12050">
                    <a:solidFill>
                      <a:srgbClr val="000000"/>
                    </a:solidFill>
                    <a:tailEnd type="arrow" w="med" len="med"/>
                  </a:ln>
                </dgm1612:spPr>
              </a:ext>
            </dgm:extLst>
          </dgm:shape>
        </dgm:if>
        <dgm:else name="ArrowShapeRTL">
          <dgm:shape xmlns:r="http://schemas.openxmlformats.org/officeDocument/2006/relationships" type="line" r:blip="" zOrderOff="-1">
            <dgm:adjLst/>
            <dgm:extLst>
              <a:ext uri="{B698B0E9-8C71-41B9-8309-B3DCBF30829C}">
                <dgm1612:spPr xmlns:dgm1612="http://schemas.microsoft.com/office/drawing/2016/12/diagram">
                  <a:ln>
                    <a:solidFill>
                      <a:srgbClr val="000000"/>
                    </a:solidFill>
                    <a:headEnd type="arrow" w="med" len="med"/>
                  </a:ln>
                </dgm1612:spPr>
              </a:ext>
            </dgm:extLst>
          </dgm:shape>
        </dgm:else>
      </dgm:choose>
      <dgm:presOf/>
      <dgm:constrLst/>
      <dgm:ruleLst/>
    </dgm:layoutNode>
    <dgm:layoutNode name="nodes">
      <dgm:varLst>
        <dgm:chMax/>
        <dgm:chPref/>
        <dgm:animLvl val="lvl"/>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constrLst>
        <dgm:constr type="primFontSz" for="des" forName="L1TextContainer" val="20"/>
        <dgm:constr type="primFontSz" for="des" forName="L2TextContainer" refType="primFontSz" refFor="des" refForName="L1TextContainer" op="equ" fact="0.75"/>
        <dgm:constr type="w" for="ch" forName="composite" refType="w"/>
        <dgm:constr type="h" for="ch" forName="composite" refType="h"/>
        <dgm:constr type="w" for="ch" forName="spaceBetweenRectangles" refType="w" refFor="ch" refForName="composite" fact="-0.5"/>
        <dgm:constr type="w" for="ch" ptType="sibTrans" op="equ"/>
        <dgm:constr type="primFontSz" for="des" forName="L1TextContainer" op="equ"/>
        <dgm:constr type="primFontSz" for="des" forName="L2TextContainer" op="equ"/>
        <dgm:constr type="primFontSz" for="des" forName="L1TextContainer1" val="20"/>
        <dgm:constr type="primFontSz" for="des" forName="L2TextContainer1" refType="primFontSz" refFor="des" refForName="L1TextContainer1" op="equ" fact="0.75"/>
        <dgm:constr type="w" for="ch" forName="composite1" refType="w"/>
        <dgm:constr type="h" for="ch" forName="composite1" refType="h"/>
        <dgm:constr type="w" for="ch" forName="spaceBetweenRectangles1" refType="w" refFor="ch" refForName="composite1" fact="0.28"/>
        <dgm:constr type="primFontSz" for="des" forName="L1TextContainer1" op="equ"/>
        <dgm:constr type="primFontSz" for="des" forName="L2TextContainer1" op="equ"/>
      </dgm:constrLst>
      <dgm:choose name="LayoutBasedOnCountOfNodes">
        <dgm:if name="LessThanOrEqualToTwoNodes" axis="ch" ptType="node" func="cnt" op="lte" val="2">
          <dgm:forEach name="nodesForEach1" axis="ch" ptType="node">
            <dgm:layoutNode name="composite1">
              <dgm:alg type="composite"/>
              <dgm:shape xmlns:r="http://schemas.openxmlformats.org/officeDocument/2006/relationships" r:blip="">
                <dgm:adjLst/>
              </dgm:shape>
              <dgm:choose name="CaseForLayoutDirection1">
                <dgm:if name="CaseForLayoutDirectionLTR1" func="var" arg="dir" op="equ" val="norm">
                  <dgm:choose name="CaseForPlacingNodesAboveAndBelowDividerLTR1">
                    <dgm:if name="CaseForPlacingNodeAboveDividerLTR1" axis="self" ptType="node" func="posOdd" op="equ" val="1">
                      <dgm:constrLst>
                        <dgm:constr type="w" for="ch" forName="ConnectorPoint1" refType="h" refFor="ch" refForName="DropPinPlaceHolder1" fact="0.23"/>
                        <dgm:constr type="h" for="ch" forName="ConnectorPoint1" refType="h" refFor="ch" refForName="DropPinPlaceHolder1" fact="0.23"/>
                        <dgm:constr type="ctrX" for="ch" forName="ConnectorPoint1" refType="ctrX" refFor="ch" refForName="ConnectLine1"/>
                        <dgm:constr type="ctrY" for="ch" forName="ConnectorPoint1" refType="h" fact="0.5"/>
                        <dgm:constr type="w" for="ch" forName="DropPinPlaceHolder1" refType="h" fact="0.13"/>
                        <dgm:constr type="h" for="ch" forName="DropPinPlaceHolder1" refType="h" fact="0.13"/>
                        <dgm:constr type="t" for="ch" forName="DropPinPlaceHolder1" refType="h" fact="0"/>
                        <dgm:constr type="l" for="ch" forName="DropPinPlaceHolder1" refType="w" fact="0"/>
                        <dgm:constr type="w" for="ch" forName="L2TextContainer1" refType="w" fact="0.83"/>
                        <dgm:constr type="l" for="ch" forName="L2TextContainer1" refType="r" refFor="ch" refForName="DropPinPlaceHolder1"/>
                        <dgm:constr type="t" for="ch" forName="L2TextContainer1" refType="h" fact="0.178"/>
                        <dgm:constr type="b" for="ch" forName="L2TextContainer1" refType="h" fact="0.5"/>
                        <dgm:constr type="w" for="ch" forName="L1TextContainer1" refType="w" fact="0.83"/>
                        <dgm:constr type="l" for="ch" forName="L1TextContainer1" refType="r" refFor="ch" refForName="DropPinPlaceHolder1"/>
                        <dgm:constr type="t" for="ch" forName="L1TextContainer1" refType="h" fact="0.01"/>
                        <dgm:constr type="b" for="ch" forName="L1TextContainer1" refType="h" fact="0.178"/>
                        <dgm:constr type="w" for="ch" forName="ConnectLine1"/>
                        <dgm:constr type="ctrX" for="ch" forName="ConnectLine1" refType="ctrX" refFor="ch" refForName="DropPinPlaceHolder1"/>
                        <dgm:constr type="b" for="ch" forName="ConnectLine1" refType="h" fact="0.5"/>
                        <dgm:constr type="t" for="ch" forName="ConnectLine1" refType="b" refFor="ch" refForName="DropPinPlaceHolder1" fact="0"/>
                        <dgm:constr type="w" for="ch" forName="EmptyPlaceHolder1" refType="w"/>
                        <dgm:constr type="h" for="ch" forName="EmptyPlaceHolder1" refType="h" fact="0.5"/>
                        <dgm:constr type="t" for="ch" forName="EmptyPlaceHolder1" refType="h" fact="0.5"/>
                      </dgm:constrLst>
                    </dgm:if>
                    <dgm:else name="CaseForPlacingNodeBelowDividerLTR1">
                      <dgm:constrLst>
                        <dgm:constr type="w" for="ch" forName="ConnectorPoint1" refType="h" refFor="ch" refForName="DropPinPlaceHolder1" fact="0.23"/>
                        <dgm:constr type="h" for="ch" forName="ConnectorPoint1" refType="h" refFor="ch" refForName="DropPinPlaceHolder1" fact="0.23"/>
                        <dgm:constr type="ctrX" for="ch" forName="ConnectorPoint1" refType="ctrX" refFor="ch" refForName="ConnectLine1"/>
                        <dgm:constr type="ctrY" for="ch" forName="ConnectorPoint1" refType="h" fact="0.5"/>
                        <dgm:constr type="w" for="ch" forName="DropPinPlaceHolder1" refType="h" fact="0.13"/>
                        <dgm:constr type="h" for="ch" forName="DropPinPlaceHolder1" refType="h" fact="0.13"/>
                        <dgm:constr type="b" for="ch" forName="DropPinPlaceHolder1" refType="h"/>
                        <dgm:constr type="l" for="ch" forName="DropPinPlaceHolder1" refType="w" fact="0"/>
                        <dgm:constr type="w" for="ch" forName="L1TextContainer1" refType="w" fact="0.83"/>
                        <dgm:constr type="l" for="ch" forName="L1TextContainer1" refType="r" refFor="ch" refForName="DropPinPlaceHolder1"/>
                        <dgm:constr type="b" for="ch" forName="L1TextContainer1" refType="h" fact="0.728"/>
                        <dgm:constr type="t" for="ch" forName="L1TextContainer1" refType="h" fact="0.55"/>
                        <dgm:constr type="w" for="ch" forName="L2TextContainer1" refType="w" fact="0.83"/>
                        <dgm:constr type="l" for="ch" forName="L2TextContainer1" refType="r" refFor="ch" refForName="DropPinPlaceHolder1"/>
                        <dgm:constr type="b" for="ch" forName="L2TextContainer1" refType="b" refFor="ch" refForName="DropPinPlaceHolder1"/>
                        <dgm:constr type="t" for="ch" forName="L2TextContainer1" refType="h" fact="0.728"/>
                        <dgm:constr type="w" for="ch" forName="ConnectLine1"/>
                        <dgm:constr type="ctrX" for="ch" forName="ConnectLine1" refType="ctrX" refFor="ch" refForName="DropPinPlaceHolder1"/>
                        <dgm:constr type="t" for="ch" forName="ConnectLine1" refType="h" fact="0.5"/>
                        <dgm:constr type="b" for="ch" forName="ConnectLine1" refType="b" refFor="ch" refForName="DropPinPlaceHolder1"/>
                        <dgm:constr type="w" for="ch" forName="EmptyPlaceHolder1" refType="w"/>
                        <dgm:constr type="h" for="ch" forName="EmptyPlaceHolder1" refType="h" fact="0.5"/>
                        <dgm:constr type="t" for="ch" forName="EmptyPlaceHolder1" refType="h" fact="0"/>
                      </dgm:constrLst>
                    </dgm:else>
                  </dgm:choose>
                </dgm:if>
                <dgm:else name="CaseForLayoutDirectionRTL1">
                  <dgm:choose name="CaseForPlacingNodesAboveAndBelowDividerRTL1">
                    <dgm:if name="CaseForPlacingNodeAboveDividerRTL1" axis="self" ptType="node" func="posOdd" op="equ" val="1">
                      <dgm:constrLst>
                        <dgm:constr type="w" for="ch" forName="ConnectorPoint1" refType="h" refFor="ch" refForName="DropPinPlaceHolder1" fact="0.23"/>
                        <dgm:constr type="h" for="ch" forName="ConnectorPoint1" refType="h" refFor="ch" refForName="DropPinPlaceHolder1" fact="0.23"/>
                        <dgm:constr type="ctrX" for="ch" forName="ConnectorPoint1" refType="ctrX" refFor="ch" refForName="ConnectLine1"/>
                        <dgm:constr type="ctrY" for="ch" forName="ConnectorPoint1" refType="h" fact="0.5"/>
                        <dgm:constr type="w" for="ch" forName="DropPinPlaceHolder1" refType="h" fact="0.13"/>
                        <dgm:constr type="h" for="ch" forName="DropPinPlaceHolder1" refType="h" fact="0.13"/>
                        <dgm:constr type="t" for="ch" forName="DropPinPlaceHolder1" refType="h" fact="0"/>
                        <dgm:constr type="l" for="ch" forName="DropPinPlaceHolder1" refType="w" fact="0"/>
                        <dgm:constr type="w" for="ch" forName="L2TextContainer1" refType="w" fact="0.83"/>
                        <dgm:constr type="l" for="ch" forName="L2TextContainer1" refType="r" refFor="ch" refForName="DropPinPlaceHolder1"/>
                        <dgm:constr type="t" for="ch" forName="L2TextContainer1" refType="h" fact="0.178"/>
                        <dgm:constr type="b" for="ch" forName="L2TextContainer1" refType="h" fact="0.5"/>
                        <dgm:constr type="w" for="ch" forName="L1TextContainer1" refType="w" fact="0.83"/>
                        <dgm:constr type="l" for="ch" forName="L1TextContainer1" refType="r" refFor="ch" refForName="DropPinPlaceHolder1"/>
                        <dgm:constr type="t" for="ch" forName="L1TextContainer1" refType="h" fact="0.01"/>
                        <dgm:constr type="b" for="ch" forName="L1TextContainer1" refType="h" fact="0.178"/>
                        <dgm:constr type="w" for="ch" forName="ConnectLine1"/>
                        <dgm:constr type="ctrX" for="ch" forName="ConnectLine1" refType="ctrX" refFor="ch" refForName="DropPinPlaceHolder1"/>
                        <dgm:constr type="b" for="ch" forName="ConnectLine1" refType="h" fact="0.5"/>
                        <dgm:constr type="t" for="ch" forName="ConnectLine1" refType="b" refFor="ch" refForName="DropPinPlaceHolder1" fact="0"/>
                        <dgm:constr type="w" for="ch" forName="EmptyPlaceHolder1" refType="w"/>
                        <dgm:constr type="h" for="ch" forName="EmptyPlaceHolder1" refType="h" fact="0.5"/>
                        <dgm:constr type="t" for="ch" forName="EmptyPlaceHolder1" refType="h" fact="0.5"/>
                      </dgm:constrLst>
                    </dgm:if>
                    <dgm:else name="CaseForPlacingNodeBelowDividerRTL1">
                      <dgm:constrLst>
                        <dgm:constr type="w" for="ch" forName="ConnectorPoint1" refType="h" refFor="ch" refForName="DropPinPlaceHolder1" fact="0.23"/>
                        <dgm:constr type="h" for="ch" forName="ConnectorPoint1" refType="h" refFor="ch" refForName="DropPinPlaceHolder1" fact="0.23"/>
                        <dgm:constr type="ctrX" for="ch" forName="ConnectorPoint1" refType="ctrX" refFor="ch" refForName="ConnectLine1"/>
                        <dgm:constr type="ctrY" for="ch" forName="ConnectorPoint1" refType="h" fact="0.5"/>
                        <dgm:constr type="w" for="ch" forName="DropPinPlaceHolder1" refType="h" fact="0.13"/>
                        <dgm:constr type="h" for="ch" forName="DropPinPlaceHolder1" refType="h" fact="0.13"/>
                        <dgm:constr type="b" for="ch" forName="DropPinPlaceHolder1" refType="h"/>
                        <dgm:constr type="l" for="ch" forName="DropPinPlaceHolder1" refType="w" fact="0"/>
                        <dgm:constr type="w" for="ch" forName="L1TextContainer1" refType="w" fact="0.83"/>
                        <dgm:constr type="l" for="ch" forName="L1TextContainer1" refType="r" refFor="ch" refForName="DropPinPlaceHolder1"/>
                        <dgm:constr type="b" for="ch" forName="L1TextContainer1" refType="h" fact="0.728"/>
                        <dgm:constr type="t" for="ch" forName="L1TextContainer1" refType="h" fact="0.55"/>
                        <dgm:constr type="w" for="ch" forName="L2TextContainer1" refType="w" fact="0.83"/>
                        <dgm:constr type="l" for="ch" forName="L2TextContainer1" refType="r" refFor="ch" refForName="DropPinPlaceHolder1"/>
                        <dgm:constr type="b" for="ch" forName="L2TextContainer1" refType="b" refFor="ch" refForName="DropPinPlaceHolder1"/>
                        <dgm:constr type="t" for="ch" forName="L2TextContainer1" refType="h" fact="0.728"/>
                        <dgm:constr type="w" for="ch" forName="ConnectLine1"/>
                        <dgm:constr type="ctrX" for="ch" forName="ConnectLine1" refType="ctrX" refFor="ch" refForName="DropPinPlaceHolder1"/>
                        <dgm:constr type="t" for="ch" forName="ConnectLine1" refType="h" fact="0.5"/>
                        <dgm:constr type="b" for="ch" forName="ConnectLine1" refType="b" refFor="ch" refForName="DropPinPlaceHolder1"/>
                        <dgm:constr type="w" for="ch" forName="EmptyPlaceHolder1" refType="w"/>
                        <dgm:constr type="h" for="ch" forName="EmptyPlaceHolder1" refType="h" fact="0.5"/>
                        <dgm:constr type="t" for="ch" forName="EmptyPlaceHolder1" refType="h" fact="0"/>
                      </dgm:constrLst>
                    </dgm:else>
                  </dgm:choose>
                </dgm:else>
              </dgm:choose>
              <dgm:layoutNode name="ConnectorPoint1" styleLbl="lnNode1" moveWith="ConnectLine1">
                <dgm:alg type="sp"/>
                <dgm:shape xmlns:r="http://schemas.openxmlformats.org/officeDocument/2006/relationships" type="ellipse" r:blip="" zOrderOff="10">
                  <dgm:adjLst/>
                </dgm:shape>
                <dgm:presOf/>
                <dgm:constrLst>
                  <dgm:constr type="w" refType="h" op="equ"/>
                </dgm:constrLst>
              </dgm:layoutNode>
              <dgm:layoutNode name="DropPinPlaceHolder1">
                <dgm:alg type="composite"/>
                <dgm:shape xmlns:r="http://schemas.openxmlformats.org/officeDocument/2006/relationships" r:blip="">
                  <dgm:adjLst/>
                </dgm:shape>
                <dgm:constrLst>
                  <dgm:constr type="w" for="ch" forName="DropPin1" refType="w" fact="0"/>
                  <dgm:constr type="h" for="ch" forName="DropPin1" refType="h" fact="0"/>
                  <dgm:constr type="ctrX" for="ch" forName="DropPin1" refType="w" fact="0"/>
                  <dgm:constr type="ctrY" for="ch" forName="DropPin1" refType="h" fact="0"/>
                  <dgm:constr type="w" for="ch" forName="Ellipse1" refType="w" refFor="ch" refForName="DropPin1" fact="0"/>
                  <dgm:constr type="h" for="ch" forName="Ellipse1" refType="w" refFor="ch" refForName="DropPin1" fact="0"/>
                  <dgm:constr type="ctrX" for="ch" forName="Ellipse1" refType="ctrX" refFor="ch" refForName="DropPin1" fact="0"/>
                  <dgm:constr type="ctrY" for="ch" forName="Ellipse1" refType="ctrY" refFor="ch" refForName="DropPin1" fact="0"/>
                </dgm:constrLst>
                <dgm:layoutNode name="DropPin1" styleLbl="alignNode1">
                  <dgm:alg type="sp"/>
                  <dgm:choose name="CaseForPlacingTearDropAboveAndBelowDivider1">
                    <dgm:if name="CaseForPlacingTearDropAboveDivider1" axis="self" ptType="node" func="posOdd" op="equ" val="1">
                      <dgm:shape xmlns:r="http://schemas.openxmlformats.org/officeDocument/2006/relationships" rot="135" type="teardrop" r:blip="">
                        <dgm:adjLst>
                          <dgm:adj idx="1" val="1.15"/>
                        </dgm:adjLst>
                      </dgm:shape>
                    </dgm:if>
                    <dgm:else name="CaseForPlacingTearDropBelowDivider1">
                      <dgm:shape xmlns:r="http://schemas.openxmlformats.org/officeDocument/2006/relationships" rot="-45" type="teardrop" r:blip="">
                        <dgm:adjLst>
                          <dgm:adj idx="1" val="1.15"/>
                        </dgm:adjLst>
                      </dgm:shape>
                    </dgm:else>
                  </dgm:choose>
                  <dgm:presOf/>
                  <dgm:constrLst/>
                </dgm:layoutNode>
                <dgm:layoutNode name="Ellipse1" styleLbl="fgAcc1" moveWith="DropPin1">
                  <dgm:alg type="sp"/>
                  <dgm:shape xmlns:r="http://schemas.openxmlformats.org/officeDocument/2006/relationships" type="ellipse" r:blip="">
                    <dgm:adjLst/>
                    <dgm:extLst>
                      <a:ext uri="{B698B0E9-8C71-41B9-8309-B3DCBF30829C}">
                        <dgm1612:spPr xmlns:dgm1612="http://schemas.microsoft.com/office/drawing/2016/12/diagram">
                          <a:ln>
                            <a:noFill/>
                          </a:ln>
                        </dgm1612:spPr>
                      </a:ext>
                    </dgm:extLst>
                  </dgm:shape>
                  <dgm:presOf/>
                  <dgm:constrLst/>
                </dgm:layoutNode>
              </dgm:layoutNode>
              <dgm:layoutNode name="L2TextContainer1" styleLbl="revTx" moveWith="L1TextContainer">
                <dgm:varLst>
                  <dgm:bulletEnabled val="1"/>
                </dgm:varLst>
                <dgm:choose name="casesForTxtDirLogic1">
                  <dgm:if name="Name771" axis="self" ptType="node" func="posOdd" op="equ" val="1">
                    <dgm:alg type="tx">
                      <dgm:param type="txAnchorVert" val="t"/>
                      <dgm:param type="parTxLTRAlign" val="l"/>
                      <dgm:param type="parTxRTLAlign" val="l"/>
                      <dgm:param type="txAnchorVertCh" val="t"/>
                      <dgm:param type="shpTxRTLAlignCh" val="l"/>
                      <dgm:param type="shpTxLTRAlignCh" val="l"/>
                    </dgm:alg>
                    <dgm:constrLst>
                      <dgm:constr type="lMarg"/>
                      <dgm:constr type="rMarg"/>
                      <dgm:constr type="tMarg"/>
                      <dgm:constr type="bMarg"/>
                    </dgm:constrLst>
                  </dgm:if>
                  <dgm:else name="Name881">
                    <dgm:alg type="tx">
                      <dgm:param type="txAnchorVert" val="t"/>
                      <dgm:param type="parTxLTRAlign" val="l"/>
                      <dgm:param type="parTxRTLAlign" val="l"/>
                      <dgm:param type="txAnchorVertCh" val="t"/>
                      <dgm:param type="shpTxRTLAlignCh" val="l"/>
                      <dgm:param type="shpTxLTRAlignCh" val="l"/>
                    </dgm:alg>
                    <dgm:constrLst>
                      <dgm:constr type="lMarg"/>
                      <dgm:constr type="rMarg"/>
                      <dgm:constr type="tMarg"/>
                      <dgm:constr type="bMarg"/>
                    </dgm:constrLst>
                  </dgm:else>
                </dgm:choose>
                <dgm:shape xmlns:r="http://schemas.openxmlformats.org/officeDocument/2006/relationships" type="rect" r:blip="">
                  <dgm:adjLst/>
                </dgm:shape>
                <dgm:presOf axis="des" ptType="node"/>
                <dgm:ruleLst>
                  <dgm:rule type="primFontSz" val="5" fact="NaN" max="NaN"/>
                </dgm:ruleLst>
              </dgm:layoutNode>
              <dgm:layoutNode name="L1TextContainer1" styleLbl="alignNode1">
                <dgm:varLst>
                  <dgm:chMax val="1"/>
                  <dgm:chPref val="1"/>
                  <dgm:bulletEnabled val="1"/>
                </dgm:varLst>
                <dgm:alg type="tx">
                  <dgm:param type="txAnchorVert" val="mid"/>
                  <dgm:param type="parTxLTRAlign" val="l"/>
                  <dgm:param type="parTxRTLAlign" val="l"/>
                </dgm:alg>
                <dgm:shape xmlns:r="http://schemas.openxmlformats.org/officeDocument/2006/relationships" type="rect" r:blip="">
                  <dgm:adjLst/>
                </dgm:shape>
                <dgm:presOf axis="self"/>
                <dgm:constrLst>
                  <dgm:constr type="lMarg"/>
                  <dgm:constr type="rMarg"/>
                  <dgm:constr type="tMarg"/>
                  <dgm:constr type="bMarg"/>
                </dgm:constrLst>
                <dgm:ruleLst>
                  <dgm:rule type="primFontSz" val="5" fact="NaN" max="NaN"/>
                </dgm:ruleLst>
              </dgm:layoutNode>
              <dgm:layoutNode name="ConnectLine1" styleLbl="sibTrans1D1">
                <dgm:alg type="sp"/>
                <dgm:shape xmlns:r="http://schemas.openxmlformats.org/officeDocument/2006/relationships" type="line" r:blip="">
                  <dgm:adjLst/>
                </dgm:shape>
                <dgm:presOf/>
                <dgm:constrLst/>
              </dgm:layoutNode>
              <dgm:layoutNode name="EmptyPlaceHolder1">
                <dgm:alg type="sp"/>
                <dgm:shape xmlns:r="http://schemas.openxmlformats.org/officeDocument/2006/relationships" r:blip="">
                  <dgm:adjLst/>
                </dgm:shape>
                <dgm:presOf/>
                <dgm:constrLst/>
              </dgm:layoutNode>
            </dgm:layoutNode>
            <dgm:forEach name="Name281" axis="followSib" ptType="sibTrans" cnt="1">
              <dgm:layoutNode name="spaceBetweenRectangles1">
                <dgm:alg type="sp"/>
                <dgm:shape xmlns:r="http://schemas.openxmlformats.org/officeDocument/2006/relationships" r:blip="">
                  <dgm:adjLst/>
                </dgm:shape>
                <dgm:presOf/>
                <dgm:constrLst/>
                <dgm:ruleLst/>
              </dgm:layoutNode>
            </dgm:forEach>
          </dgm:forEach>
        </dgm:if>
        <dgm:else name="MoreThanTwoNodes">
          <dgm:forEach name="nodesForEach" axis="ch" ptType="node">
            <dgm:layoutNode name="composite">
              <dgm:alg type="composite"/>
              <dgm:shape xmlns:r="http://schemas.openxmlformats.org/officeDocument/2006/relationships" r:blip="">
                <dgm:adjLst/>
              </dgm:shape>
              <dgm:choose name="CaseForLayoutDirection">
                <dgm:if name="CaseForLayoutDirectionLTR" func="var" arg="dir" op="equ" val="norm">
                  <dgm:choose name="CaseForPlacingNodesAboveAndBelowDividerLTR">
                    <dgm:if name="CaseForPlacingNodeAboveDividerLTR" axis="self" ptType="node" func="posOdd" op="equ" val="1">
                      <dgm:constrLst>
                        <dgm:constr type="w" for="ch" forName="ConnectorPoint" refType="h" refFor="ch" refForName="DropPinPlaceHolder" fact="0.23"/>
                        <dgm:constr type="h" for="ch" forName="ConnectorPoint" refType="h" refFor="ch" refForName="DropPinPlaceHolder" fact="0.23"/>
                        <dgm:constr type="ctrX" for="ch" forName="ConnectorPoint" refType="ctrX" refFor="ch" refForName="ConnectLine"/>
                        <dgm:constr type="ctrY" for="ch" forName="ConnectorPoint" refType="h" fact="0.5"/>
                        <dgm:constr type="w" for="ch" forName="DropPinPlaceHolder" refType="h" fact="0.13"/>
                        <dgm:constr type="h" for="ch" forName="DropPinPlaceHolder" refType="h" fact="0.13"/>
                        <dgm:constr type="t" for="ch" forName="DropPinPlaceHolder" refType="h" fact="0"/>
                        <dgm:constr type="l" for="ch" forName="DropPinPlaceHolder" refType="w" fact="0"/>
                        <dgm:constr type="w" for="ch" forName="L2TextContainer" refType="w" fact="0.83"/>
                        <dgm:constr type="l" for="ch" forName="L2TextContainer" refType="r" refFor="ch" refForName="DropPinPlaceHolder"/>
                        <dgm:constr type="t" for="ch" forName="L2TextContainer" refType="h" fact="0.178"/>
                        <dgm:constr type="b" for="ch" forName="L2TextContainer" refType="h" fact="0.5"/>
                        <dgm:constr type="w" for="ch" forName="L1TextContainer" refType="w" fact="0.83"/>
                        <dgm:constr type="l" for="ch" forName="L1TextContainer" refType="r" refFor="ch" refForName="DropPinPlaceHolder"/>
                        <dgm:constr type="t" for="ch" forName="L1TextContainer" refType="h" fact="0.01"/>
                        <dgm:constr type="b" for="ch" forName="L1TextContainer" refType="h" fact="0.178"/>
                        <dgm:constr type="w" for="ch" forName="ConnectLine" fact="2"/>
                        <dgm:constr type="ctrX" for="ch" forName="ConnectLine" refType="ctrX" refFor="ch" refForName="DropPinPlaceHolder"/>
                        <dgm:constr type="b" for="ch" forName="ConnectLine" refType="h" fact="0.5"/>
                        <dgm:constr type="t" for="ch" forName="ConnectLine" refType="b" refFor="ch" refForName="DropPinPlaceHolder" fact="0"/>
                        <dgm:constr type="w" for="ch" forName="EmptyPlaceHolder" refType="w"/>
                        <dgm:constr type="h" for="ch" forName="EmptyPlaceHolder" refType="h" fact="0.5"/>
                        <dgm:constr type="t" for="ch" forName="EmptyPlaceHolder" refType="h" fact="0.5"/>
                      </dgm:constrLst>
                    </dgm:if>
                    <dgm:else name="CaseForPlacingNodeBelowDividerLTR">
                      <dgm:constrLst>
                        <dgm:constr type="w" for="ch" forName="ConnectorPoint" refType="h" refFor="ch" refForName="DropPinPlaceHolder" fact="0.23"/>
                        <dgm:constr type="h" for="ch" forName="ConnectorPoint" refType="h" refFor="ch" refForName="DropPinPlaceHolder" fact="0.23"/>
                        <dgm:constr type="ctrX" for="ch" forName="ConnectorPoint" refType="ctrX" refFor="ch" refForName="ConnectLine"/>
                        <dgm:constr type="ctrY" for="ch" forName="ConnectorPoint" refType="h" fact="0.5"/>
                        <dgm:constr type="w" for="ch" forName="DropPinPlaceHolder" refType="h" fact="0.13"/>
                        <dgm:constr type="h" for="ch" forName="DropPinPlaceHolder" refType="h" fact="0.13"/>
                        <dgm:constr type="b" for="ch" forName="DropPinPlaceHolder" refType="h"/>
                        <dgm:constr type="l" for="ch" forName="DropPinPlaceHolder" refType="w" fact="0"/>
                        <dgm:constr type="w" for="ch" forName="L1TextContainer" refType="w" fact="0.83"/>
                        <dgm:constr type="l" for="ch" forName="L1TextContainer" refType="r" refFor="ch" refForName="DropPinPlaceHolder"/>
                        <dgm:constr type="b" for="ch" forName="L1TextContainer" refType="h" fact="0.728"/>
                        <dgm:constr type="t" for="ch" forName="L1TextContainer" refType="h" fact="0.55"/>
                        <dgm:constr type="w" for="ch" forName="L2TextContainer" refType="w" fact="0.83"/>
                        <dgm:constr type="l" for="ch" forName="L2TextContainer" refType="r" refFor="ch" refForName="DropPinPlaceHolder"/>
                        <dgm:constr type="b" for="ch" forName="L2TextContainer" refType="b" refFor="ch" refForName="DropPinPlaceHolder"/>
                        <dgm:constr type="t" for="ch" forName="L2TextContainer" refType="h" fact="0.728"/>
                        <dgm:constr type="w" for="ch" forName="ConnectLine"/>
                        <dgm:constr type="ctrX" for="ch" forName="ConnectLine" refType="ctrX" refFor="ch" refForName="DropPinPlaceHolder"/>
                        <dgm:constr type="t" for="ch" forName="ConnectLine" refType="h" fact="0.5"/>
                        <dgm:constr type="b" for="ch" forName="ConnectLine" refType="b" refFor="ch" refForName="DropPinPlaceHolder"/>
                        <dgm:constr type="w" for="ch" forName="EmptyPlaceHolder" refType="w"/>
                        <dgm:constr type="h" for="ch" forName="EmptyPlaceHolder" refType="h" fact="0.5"/>
                        <dgm:constr type="t" for="ch" forName="EmptyPlaceHolder" refType="h" fact="0"/>
                      </dgm:constrLst>
                    </dgm:else>
                  </dgm:choose>
                </dgm:if>
                <dgm:else name="CaseForLayoutDirectionRTL">
                  <dgm:choose name="CaseForPlacingNodesAboveAndBelowDividerRTL">
                    <dgm:if name="CaseForPlacingNodeAboveDividerRTL" axis="self" ptType="node" func="posOdd" op="equ" val="1">
                      <dgm:constrLst>
                        <dgm:constr type="w" for="ch" forName="ConnectorPoint" refType="h" refFor="ch" refForName="DropPinPlaceHolder" fact="0.23"/>
                        <dgm:constr type="h" for="ch" forName="ConnectorPoint" refType="h" refFor="ch" refForName="DropPinPlaceHolder" fact="0.23"/>
                        <dgm:constr type="ctrX" for="ch" forName="ConnectorPoint" refType="ctrX" refFor="ch" refForName="DropPinPlaceHolder"/>
                        <dgm:constr type="ctrY" for="ch" forName="ConnectorPoint" refType="h" fact="0.5"/>
                        <dgm:constr type="w" for="ch" forName="DropPinPlaceHolder" refType="h" fact="0.13"/>
                        <dgm:constr type="h" for="ch" forName="DropPinPlaceHolder" refType="h" fact="0.13"/>
                        <dgm:constr type="t" for="ch" forName="DropPinPlaceHolder" refType="h" fact="0"/>
                        <dgm:constr type="l" for="ch" forName="DropPinPlaceHolder" refType="w" fact="0"/>
                        <dgm:constr type="w" for="ch" forName="L2TextContainer" refType="w" fact="0.83"/>
                        <dgm:constr type="l" for="ch" forName="L2TextContainer" refType="r" refFor="ch" refForName="DropPinPlaceHolder"/>
                        <dgm:constr type="t" for="ch" forName="L2TextContainer" refType="h" fact="0.178"/>
                        <dgm:constr type="b" for="ch" forName="L2TextContainer" refType="h" fact="0.5"/>
                        <dgm:constr type="w" for="ch" forName="L1TextContainer" refType="w" fact="0.83"/>
                        <dgm:constr type="l" for="ch" forName="L1TextContainer" refType="r" refFor="ch" refForName="DropPinPlaceHolder"/>
                        <dgm:constr type="t" for="ch" forName="L1TextContainer" refType="h" fact="0.01"/>
                        <dgm:constr type="b" for="ch" forName="L1TextContainer" refType="h" fact="0.178"/>
                        <dgm:constr type="w" for="ch" forName="ConnectLine"/>
                        <dgm:constr type="ctrX" for="ch" forName="ConnectLine" refType="ctrX" refFor="ch" refForName="DropPinPlaceHolder"/>
                        <dgm:constr type="b" for="ch" forName="ConnectLine" refType="h" fact="0.5"/>
                        <dgm:constr type="t" for="ch" forName="ConnectLine" refType="b" refFor="ch" refForName="DropPinPlaceHolder" fact="0"/>
                        <dgm:constr type="w" for="ch" forName="EmptyPlaceHolder" refType="w"/>
                        <dgm:constr type="h" for="ch" forName="EmptyPlaceHolder" refType="h" fact="0.5"/>
                        <dgm:constr type="t" for="ch" forName="EmptyPlaceHolder" refType="h" fact="0.5"/>
                      </dgm:constrLst>
                    </dgm:if>
                    <dgm:else name="CaseForPlacingNodeBelowDividerRTL">
                      <dgm:constrLst>
                        <dgm:constr type="w" for="ch" forName="ConnectorPoint" refType="h" refFor="ch" refForName="DropPinPlaceHolder" fact="0.23"/>
                        <dgm:constr type="h" for="ch" forName="ConnectorPoint" refType="h" refFor="ch" refForName="DropPinPlaceHolder" fact="0.23"/>
                        <dgm:constr type="ctrX" for="ch" forName="ConnectorPoint" refType="ctrX" refFor="ch" refForName="DropPinPlaceHolder"/>
                        <dgm:constr type="ctrY" for="ch" forName="ConnectorPoint" refType="h" fact="0.5"/>
                        <dgm:constr type="w" for="ch" forName="DropPinPlaceHolder" refType="h" fact="0.13"/>
                        <dgm:constr type="h" for="ch" forName="DropPinPlaceHolder" refType="h" fact="0.13"/>
                        <dgm:constr type="b" for="ch" forName="DropPinPlaceHolder" refType="h"/>
                        <dgm:constr type="l" for="ch" forName="DropPinPlaceHolder" refType="w" fact="0"/>
                        <dgm:constr type="w" for="ch" forName="L1TextContainer" refType="w" fact="0.83"/>
                        <dgm:constr type="l" for="ch" forName="L1TextContainer" refType="r" refFor="ch" refForName="DropPinPlaceHolder"/>
                        <dgm:constr type="b" for="ch" forName="L1TextContainer" refType="h" fact="0.728"/>
                        <dgm:constr type="t" for="ch" forName="L1TextContainer" refType="h" fact="0.55"/>
                        <dgm:constr type="w" for="ch" forName="L2TextContainer" refType="w" fact="0.83"/>
                        <dgm:constr type="l" for="ch" forName="L2TextContainer" refType="r" refFor="ch" refForName="DropPinPlaceHolder"/>
                        <dgm:constr type="b" for="ch" forName="L2TextContainer" refType="b" refFor="ch" refForName="DropPinPlaceHolder"/>
                        <dgm:constr type="t" for="ch" forName="L2TextContainer" refType="h" fact="0.728"/>
                        <dgm:constr type="w" for="ch" forName="ConnectLine"/>
                        <dgm:constr type="ctrX" for="ch" forName="ConnectLine" refType="ctrX" refFor="ch" refForName="DropPinPlaceHolder"/>
                        <dgm:constr type="t" for="ch" forName="ConnectLine" refType="h" fact="0.5"/>
                        <dgm:constr type="b" for="ch" forName="ConnectLine" refType="b" refFor="ch" refForName="DropPinPlaceHolder"/>
                        <dgm:constr type="w" for="ch" forName="EmptyPlaceHolder" refType="w"/>
                        <dgm:constr type="h" for="ch" forName="EmptyPlaceHolder" refType="h" fact="0.5"/>
                        <dgm:constr type="t" for="ch" forName="EmptyPlaceHolder" refType="h" fact="0"/>
                      </dgm:constrLst>
                    </dgm:else>
                  </dgm:choose>
                </dgm:else>
              </dgm:choose>
              <dgm:layoutNode name="ConnectorPoint" styleLbl="lnNode1" moveWith="ConnectLine">
                <dgm:alg type="sp"/>
                <dgm:shape xmlns:r="http://schemas.openxmlformats.org/officeDocument/2006/relationships" type="ellipse" r:blip="" zOrderOff="10">
                  <dgm:adjLst/>
                  <dgm:extLst>
                    <a:ext uri="{B698B0E9-8C71-41B9-8309-B3DCBF30829C}">
                      <dgm1612:spPr xmlns:dgm1612="http://schemas.microsoft.com/office/drawing/2016/12/diagram">
                        <a:ln w="6350"/>
                      </dgm1612:spPr>
                    </a:ext>
                  </dgm:extLst>
                </dgm:shape>
                <dgm:presOf/>
                <dgm:constrLst>
                  <dgm:constr type="w" refType="h" op="equ"/>
                </dgm:constrLst>
              </dgm:layoutNode>
              <dgm:layoutNode name="DropPinPlaceHolder">
                <dgm:alg type="composite"/>
                <dgm:shape xmlns:r="http://schemas.openxmlformats.org/officeDocument/2006/relationships" r:blip="">
                  <dgm:adjLst/>
                </dgm:shape>
                <dgm:constrLst>
                  <dgm:constr type="w" for="ch" forName="DropPin" refType="w" fact="0"/>
                  <dgm:constr type="h" for="ch" forName="DropPin" refType="h" fact="0"/>
                  <dgm:constr type="ctrX" for="ch" forName="DropPin" refType="w" fact="0"/>
                  <dgm:constr type="ctrY" for="ch" forName="DropPin" refType="h" fact="0"/>
                  <dgm:constr type="w" for="ch" forName="Ellipse" refType="w" refFor="ch" refForName="DropPin" fact="0"/>
                  <dgm:constr type="h" for="ch" forName="Ellipse" refType="w" refFor="ch" refForName="DropPin" fact="0"/>
                  <dgm:constr type="ctrX" for="ch" forName="Ellipse" refType="ctrX" refFor="ch" refForName="DropPin" fact="0"/>
                  <dgm:constr type="ctrY" for="ch" forName="Ellipse" refType="ctrY" refFor="ch" refForName="DropPin" fact="0"/>
                </dgm:constrLst>
                <dgm:layoutNode name="DropPin" styleLbl="alignNode1">
                  <dgm:alg type="sp"/>
                  <dgm:choose name="CaseForPlacingTearDropAboveAndBelowDivider">
                    <dgm:if name="CaseForPlacingTearDropAboveDivider" axis="self" ptType="node" func="posOdd" op="equ" val="1">
                      <dgm:shape xmlns:r="http://schemas.openxmlformats.org/officeDocument/2006/relationships" rot="135" type="teardrop" r:blip="">
                        <dgm:adjLst>
                          <dgm:adj idx="1" val="1.15"/>
                        </dgm:adjLst>
                      </dgm:shape>
                    </dgm:if>
                    <dgm:else name="CaseForPlacingTearDropBelowDivider">
                      <dgm:shape xmlns:r="http://schemas.openxmlformats.org/officeDocument/2006/relationships" rot="-45" type="teardrop" r:blip="">
                        <dgm:adjLst>
                          <dgm:adj idx="1" val="1.15"/>
                        </dgm:adjLst>
                      </dgm:shape>
                    </dgm:else>
                  </dgm:choose>
                  <dgm:presOf/>
                  <dgm:constrLst/>
                </dgm:layoutNode>
                <dgm:layoutNode name="Ellipse" styleLbl="fgAcc1" moveWith="DropPin">
                  <dgm:alg type="sp"/>
                  <dgm:shape xmlns:r="http://schemas.openxmlformats.org/officeDocument/2006/relationships" type="ellipse" r:blip="">
                    <dgm:adjLst/>
                    <dgm:extLst>
                      <a:ext uri="{B698B0E9-8C71-41B9-8309-B3DCBF30829C}">
                        <dgm1612:spPr xmlns:dgm1612="http://schemas.microsoft.com/office/drawing/2016/12/diagram">
                          <a:ln>
                            <a:noFill/>
                          </a:ln>
                        </dgm1612:spPr>
                      </a:ext>
                    </dgm:extLst>
                  </dgm:shape>
                  <dgm:presOf/>
                  <dgm:constrLst/>
                </dgm:layoutNode>
              </dgm:layoutNode>
              <dgm:layoutNode name="L2TextContainer" styleLbl="revTx" moveWith="L1TextContainer">
                <dgm:varLst>
                  <dgm:bulletEnabled val="1"/>
                </dgm:varLst>
                <dgm:choose name="casesForTxtDirLogic">
                  <dgm:if name="Name77" axis="self" ptType="node" func="posOdd" op="equ" val="1">
                    <dgm:alg type="tx">
                      <dgm:param type="txAnchorVert" val="t"/>
                      <dgm:param type="parTxLTRAlign" val="l"/>
                      <dgm:param type="parTxRTLAlign" val="l"/>
                      <dgm:param type="txAnchorVertCh" val="t"/>
                      <dgm:param type="shpTxRTLAlignCh" val="l"/>
                      <dgm:param type="shpTxLTRAlignCh" val="l"/>
                    </dgm:alg>
                    <dgm:constrLst>
                      <dgm:constr type="lMarg"/>
                      <dgm:constr type="rMarg"/>
                      <dgm:constr type="tMarg"/>
                      <dgm:constr type="bMarg"/>
                    </dgm:constrLst>
                  </dgm:if>
                  <dgm:else name="Name88">
                    <dgm:alg type="tx">
                      <dgm:param type="txAnchorVert" val="t"/>
                      <dgm:param type="parTxLTRAlign" val="l"/>
                      <dgm:param type="parTxRTLAlign" val="l"/>
                      <dgm:param type="txAnchorVertCh" val="t"/>
                      <dgm:param type="shpTxRTLAlignCh" val="l"/>
                      <dgm:param type="shpTxLTRAlignCh" val="l"/>
                    </dgm:alg>
                    <dgm:constrLst>
                      <dgm:constr type="lMarg"/>
                      <dgm:constr type="rMarg"/>
                      <dgm:constr type="tMarg"/>
                      <dgm:constr type="bMarg"/>
                    </dgm:constrLst>
                  </dgm:else>
                </dgm:choose>
                <dgm:shape xmlns:r="http://schemas.openxmlformats.org/officeDocument/2006/relationships" type="rect" r:blip="">
                  <dgm:adjLst/>
                </dgm:shape>
                <dgm:presOf axis="des" ptType="node"/>
                <dgm:ruleLst>
                  <dgm:rule type="primFontSz" val="5" fact="NaN" max="NaN"/>
                </dgm:ruleLst>
              </dgm:layoutNode>
              <dgm:layoutNode name="L1TextContainer" styleLbl="alignNode1">
                <dgm:varLst>
                  <dgm:chMax val="1"/>
                  <dgm:chPref val="1"/>
                  <dgm:bulletEnabled val="1"/>
                </dgm:varLst>
                <dgm:alg type="tx">
                  <dgm:param type="txAnchorVert" val="mid"/>
                  <dgm:param type="parTxLTRAlign" val="l"/>
                  <dgm:param type="parTxRTLAlign" val="l"/>
                </dgm:alg>
                <dgm:shape xmlns:r="http://schemas.openxmlformats.org/officeDocument/2006/relationships" type="rect" r:blip="">
                  <dgm:adjLst/>
                </dgm:shape>
                <dgm:presOf axis="self"/>
                <dgm:constrLst>
                  <dgm:constr type="lMarg"/>
                  <dgm:constr type="rMarg"/>
                  <dgm:constr type="tMarg"/>
                  <dgm:constr type="bMarg"/>
                </dgm:constrLst>
                <dgm:ruleLst>
                  <dgm:rule type="primFontSz" val="5" fact="NaN" max="NaN"/>
                </dgm:ruleLst>
              </dgm:layoutNode>
              <dgm:layoutNode name="ConnectLine" styleLbl="sibTrans1D1">
                <dgm:alg type="sp"/>
                <dgm:shape xmlns:r="http://schemas.openxmlformats.org/officeDocument/2006/relationships" type="line" r:blip="">
                  <dgm:adjLst/>
                </dgm:shape>
                <dgm:presOf/>
                <dgm:constrLst/>
              </dgm:layoutNode>
              <dgm:layoutNode name="EmptyPlaceHolder">
                <dgm:alg type="sp"/>
                <dgm:shape xmlns:r="http://schemas.openxmlformats.org/officeDocument/2006/relationships" r:blip="">
                  <dgm:adjLst/>
                </dgm:shape>
                <dgm:presOf/>
                <dgm:constrLst/>
              </dgm:layoutNode>
            </dgm:layoutNode>
            <dgm:forEach name="Name28" axis="followSib" ptType="sibTrans" cnt="1">
              <dgm:layoutNode name="spaceBetweenRectangles">
                <dgm:alg type="sp"/>
                <dgm:shape xmlns:r="http://schemas.openxmlformats.org/officeDocument/2006/relationships" r:blip="">
                  <dgm:adjLst/>
                </dgm:shape>
                <dgm:presOf/>
                <dgm:constrLst/>
                <dgm:ruleLst/>
              </dgm:layoutNode>
            </dgm:forEach>
          </dgm:forEach>
        </dgm:else>
      </dgm:choose>
    </dgm:layoutNode>
  </dgm:layoutNode>
  <dgm:extLst>
    <a:ext uri="{68A01E43-0DF5-4B5B-8FA6-DAF915123BFB}">
      <dgm1612:lstStyle xmlns:dgm1612="http://schemas.microsoft.com/office/drawing/2016/12/diagram">
        <a:lvl1pPr>
          <a:defRPr b="1"/>
        </a:lvl1pPr>
      </dgm1612:lstStyle>
    </a:ext>
  </dgm:extLst>
</dgm:layoutDef>
</file>

<file path=ppt/diagrams/layout2.xml><?xml version="1.0" encoding="utf-8"?>
<dgm:layoutDef xmlns:dgm="http://schemas.openxmlformats.org/drawingml/2006/diagram" xmlns:a="http://schemas.openxmlformats.org/drawingml/2006/main" uniqueId="urn:microsoft.com/office/officeart/2009/3/layout/IncreasingArrowsProcess">
  <dgm:title val=""/>
  <dgm:desc val=""/>
  <dgm:catLst>
    <dgm:cat type="process" pri="55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40" srcId="0" destId="10" srcOrd="0" destOrd="0"/>
        <dgm:cxn modelId="12" srcId="10" destId="11" srcOrd="0" destOrd="0"/>
        <dgm:cxn modelId="50" srcId="0" destId="20" srcOrd="1" destOrd="0"/>
        <dgm:cxn modelId="22" srcId="20" destId="21" srcOrd="0" destOrd="0"/>
        <dgm:cxn modelId="60" srcId="0" destId="30" srcOrd="2" destOrd="0"/>
        <dgm:cxn modelId="32" srcId="30" destId="31" srcOrd="0" destOrd="0"/>
      </dgm:cxnLst>
      <dgm:bg/>
      <dgm:whole/>
    </dgm:dataModel>
  </dgm:sampData>
  <dgm:styleData>
    <dgm:dataModel>
      <dgm:ptLst>
        <dgm:pt modelId="0" type="doc"/>
        <dgm:pt modelId="10">
          <dgm:prSet phldr="1"/>
        </dgm:pt>
        <dgm:pt modelId="11">
          <dgm:prSet phldr="1"/>
        </dgm:pt>
        <dgm:pt modelId="20">
          <dgm:prSet phldr="1"/>
        </dgm:pt>
        <dgm:pt modelId="21">
          <dgm:prSet phldr="1"/>
        </dgm:pt>
      </dgm:ptLst>
      <dgm:cxnLst>
        <dgm:cxn modelId="40" srcId="0" destId="10" srcOrd="0" destOrd="0"/>
        <dgm:cxn modelId="12" srcId="10" destId="11" srcOrd="0" destOrd="0"/>
        <dgm:cxn modelId="50" srcId="0" destId="20" srcOrd="1" destOrd="0"/>
        <dgm:cxn modelId="22" srcId="20" destId="21" srcOrd="0" destOrd="0"/>
      </dgm:cxnLst>
      <dgm:bg/>
      <dgm:whole/>
    </dgm:dataModel>
  </dgm:styleData>
  <dgm:clr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40" srcId="0" destId="10" srcOrd="0" destOrd="0"/>
        <dgm:cxn modelId="12" srcId="10" destId="11" srcOrd="0" destOrd="0"/>
        <dgm:cxn modelId="50" srcId="0" destId="20" srcOrd="1" destOrd="0"/>
        <dgm:cxn modelId="22" srcId="20" destId="21" srcOrd="0" destOrd="0"/>
        <dgm:cxn modelId="60" srcId="0" destId="30" srcOrd="2" destOrd="0"/>
        <dgm:cxn modelId="32" srcId="30" destId="31" srcOrd="0" destOrd="0"/>
      </dgm:cxnLst>
      <dgm:bg/>
      <dgm:whole/>
    </dgm:dataModel>
  </dgm:clrData>
  <dgm:layoutNode name="Name0">
    <dgm:varLst>
      <dgm:chMax val="5"/>
      <dgm:chPref val="5"/>
      <dgm:dir/>
      <dgm:animLvl val="lvl"/>
    </dgm:varLst>
    <dgm:shape xmlns:r="http://schemas.openxmlformats.org/officeDocument/2006/relationships" r:blip="">
      <dgm:adjLst/>
    </dgm:shape>
    <dgm:choose name="Name1">
      <dgm:if name="Name2" axis="ch" ptType="node" func="cnt" op="equ" val="1">
        <dgm:choose name="Name3">
          <dgm:if name="Name4" axis="ch ch" ptType="node node" func="cnt" op="equ" val="0">
            <dgm:alg type="composite">
              <dgm:param type="ar" val="6.8662"/>
            </dgm:alg>
            <dgm:choose name="Name5">
              <dgm:if name="Name6" func="var" arg="dir" op="equ" val="norm">
                <dgm:constrLst>
                  <dgm:constr type="primFontSz" for="des" forName="parentText1" val="65"/>
                  <dgm:constr type="l" for="ch" forName="parentText1" refType="w" fact="0"/>
                  <dgm:constr type="t" for="ch" forName="parentText1" refType="h" fact="0"/>
                  <dgm:constr type="w" for="ch" forName="parentText1" refType="w"/>
                  <dgm:constr type="h" for="ch" forName="parentText1" refType="h"/>
                </dgm:constrLst>
              </dgm:if>
              <dgm:else name="Name7">
                <dgm:constrLst>
                  <dgm:constr type="primFontSz" for="des" forName="parentText1" val="65"/>
                  <dgm:constr type="l" for="ch" forName="parentText1" refType="w" fact="0"/>
                  <dgm:constr type="t" for="ch" forName="parentText1" refType="h" fact="0"/>
                  <dgm:constr type="w" for="ch" forName="parentText1" refType="w"/>
                  <dgm:constr type="h" for="ch" forName="parentText1" refType="h"/>
                </dgm:constrLst>
              </dgm:else>
            </dgm:choose>
          </dgm:if>
          <dgm:else name="Name8">
            <dgm:alg type="composite">
              <dgm:param type="ar" val="1.9864"/>
            </dgm:alg>
            <dgm:choose name="Name9">
              <dgm:if name="Name10" func="var" arg="dir" op="equ" val="norm">
                <dgm:constrLst>
                  <dgm:constr type="primFontSz" for="des" forName="childText1" val="65"/>
                  <dgm:constr type="primFontSz" for="des" forName="parentText1" val="65"/>
                  <dgm:constr type="primFontSz" for="des" forName="childText1" refType="primFontSz" refFor="des" refForName="parentText1" op="lte"/>
                  <dgm:constr type="l" for="ch" forName="parentText1" refType="w" fact="0"/>
                  <dgm:constr type="t" for="ch" forName="parentText1" refType="h" fact="0"/>
                  <dgm:constr type="w" for="ch" forName="parentText1" refType="w"/>
                  <dgm:constr type="h" for="ch" forName="parentText1" refType="h" fact="0.2893"/>
                  <dgm:constr type="l" for="ch" forName="childText1" refType="w" fact="0"/>
                  <dgm:constr type="t" for="ch" forName="childText1" refType="h" fact="0.224"/>
                  <dgm:constr type="w" for="ch" forName="childText1" refType="w" fact="0.9241"/>
                  <dgm:constr type="h" for="ch" forName="childText1" refType="h" fact="0.776"/>
                </dgm:constrLst>
              </dgm:if>
              <dgm:else name="Name11">
                <dgm:constrLst>
                  <dgm:constr type="primFontSz" for="des" forName="childText1" val="65"/>
                  <dgm:constr type="primFontSz" for="des" forName="parentText1" val="65"/>
                  <dgm:constr type="primFontSz" for="des" forName="childText1" refType="primFontSz" refFor="des" refForName="parentText1" op="lte"/>
                  <dgm:constr type="l" for="ch" forName="parentText1" refType="w" fact="0"/>
                  <dgm:constr type="t" for="ch" forName="parentText1" refType="h" fact="0"/>
                  <dgm:constr type="w" for="ch" forName="parentText1" refType="w"/>
                  <dgm:constr type="h" for="ch" forName="parentText1" refType="h" fact="0.2893"/>
                  <dgm:constr type="l" for="ch" forName="childText1" refType="w" fact="0.076"/>
                  <dgm:constr type="t" for="ch" forName="childText1" refType="h" fact="0.224"/>
                  <dgm:constr type="w" for="ch" forName="childText1" refType="w" fact="0.9241"/>
                  <dgm:constr type="h" for="ch" forName="childText1" refType="h" fact="0.776"/>
                </dgm:constrLst>
              </dgm:else>
            </dgm:choose>
          </dgm:else>
        </dgm:choose>
      </dgm:if>
      <dgm:if name="Name12" axis="ch" ptType="node" func="cnt" op="equ" val="2">
        <dgm:choose name="Name13">
          <dgm:if name="Name14" axis="ch ch" ptType="node node" func="cnt" op="equ" val="0">
            <dgm:alg type="composite">
              <dgm:param type="ar" val="5.1498"/>
            </dgm:alg>
            <dgm:choose name="Name15">
              <dgm:if name="Name16" func="var" arg="dir" op="equ" val="norm">
                <dgm:constrLst>
                  <dgm:constr type="primFontSz" for="des" forName="parentText1" val="65"/>
                  <dgm:constr type="primFontSz" for="des" forName="parentText2" refType="primFontSz" refFor="des" refForName="parentText1" op="equ"/>
                  <dgm:constr type="l" for="ch" forName="parentText1" refType="w" fact="0"/>
                  <dgm:constr type="t" for="ch" forName="parentText1" refType="h" fact="0"/>
                  <dgm:constr type="w" for="ch" forName="parentText1" refType="w"/>
                  <dgm:constr type="h" for="ch" forName="parentText1" refType="h" fact="0.7501"/>
                  <dgm:constr type="l" for="ch" forName="parentText2" refType="w" fact="0.462"/>
                  <dgm:constr type="t" for="ch" forName="parentText2" refType="h" fact="0.2499"/>
                  <dgm:constr type="w" for="ch" forName="parentText2" refType="w" fact="0.538"/>
                  <dgm:constr type="h" for="ch" forName="parentText2" refType="h" fact="0.7501"/>
                </dgm:constrLst>
              </dgm:if>
              <dgm:else name="Name17">
                <dgm:constrLst>
                  <dgm:constr type="primFontSz" for="des" forName="parentText1" val="65"/>
                  <dgm:constr type="primFontSz" for="des" forName="parentText2" refType="primFontSz" refFor="des" refForName="parentText1" op="equ"/>
                  <dgm:constr type="l" for="ch" forName="parentText1" refType="w" fact="0"/>
                  <dgm:constr type="t" for="ch" forName="parentText1" refType="h" fact="0"/>
                  <dgm:constr type="w" for="ch" forName="parentText1" refType="w"/>
                  <dgm:constr type="h" for="ch" forName="parentText1" refType="h" fact="0.7501"/>
                  <dgm:constr type="l" for="ch" forName="parentText2" refType="w" fact="0"/>
                  <dgm:constr type="t" for="ch" forName="parentText2" refType="h" fact="0.2499"/>
                  <dgm:constr type="w" for="ch" forName="parentText2" refType="w" fact="0.538"/>
                  <dgm:constr type="h" for="ch" forName="parentText2" refType="h" fact="0.7501"/>
                </dgm:constrLst>
              </dgm:else>
            </dgm:choose>
          </dgm:if>
          <dgm:else name="Name18">
            <dgm:alg type="composite">
              <dgm:param type="ar" val="2.0563"/>
            </dgm:alg>
            <dgm:choose name="Name19">
              <dgm:if name="Name20" func="var" arg="dir" op="equ" val="norm">
                <dgm:constrLst>
                  <dgm:constr type="primFontSz" for="des" forName="childText1" val="65"/>
                  <dgm:constr type="primFontSz" for="des" forName="parentText1" val="65"/>
                  <dgm:constr type="primFontSz" for="des" forName="childText1" refType="primFontSz" refFor="des" refForName="parentText1" op="lte"/>
                  <dgm:constr type="primFontSz" for="des" forName="childText2" refType="primFontSz" refFor="des" refForName="parentText1" op="lte"/>
                  <dgm:constr type="primFontSz" for="des" forName="childText1" refType="primFontSz" refFor="des" refForName="parentText2" op="lte"/>
                  <dgm:constr type="primFontSz" for="des" forName="childText2" refType="primFontSz" refFor="des" refForName="parentText2" op="lte"/>
                  <dgm:constr type="primFontSz" for="des" forName="parentText2" refType="primFontSz" refFor="des" refForName="parentText1" op="equ"/>
                  <dgm:constr type="primFontSz" for="des" forName="childText2" refType="primFontSz" refFor="des" refForName="childText1" op="equ"/>
                  <dgm:constr type="l" for="ch" forName="parentText1" refType="w" fact="0"/>
                  <dgm:constr type="t" for="ch" forName="parentText1" refType="h" fact="0"/>
                  <dgm:constr type="w" for="ch" forName="parentText1" refType="w"/>
                  <dgm:constr type="h" for="ch" forName="parentText1" refType="h" fact="0.2995"/>
                  <dgm:constr type="l" for="ch" forName="parentText2" refType="w" fact="0.462"/>
                  <dgm:constr type="t" for="ch" forName="parentText2" refType="h" fact="0.0998"/>
                  <dgm:constr type="w" for="ch" forName="parentText2" refType="w" fact="0.538"/>
                  <dgm:constr type="h" for="ch" forName="parentText2" refType="h" fact="0.2995"/>
                  <dgm:constr type="l" for="ch" forName="childText1" refType="w" fact="0"/>
                  <dgm:constr type="t" for="ch" forName="childText1" refType="h" fact="0.2317"/>
                  <dgm:constr type="w" for="ch" forName="childText1" refType="w" fact="0.462"/>
                  <dgm:constr type="h" for="ch" forName="childText1" refType="h" fact="0.6685"/>
                  <dgm:constr type="l" for="ch" forName="childText2" refType="w" fact="0.462"/>
                  <dgm:constr type="t" for="ch" forName="childText2" refType="h" fact="0.3315"/>
                  <dgm:constr type="w" for="ch" forName="childText2" refType="w" fact="0.462"/>
                  <dgm:constr type="h" for="ch" forName="childText2" refType="h" fact="0.6685"/>
                </dgm:constrLst>
              </dgm:if>
              <dgm:else name="Name21">
                <dgm:constrLst>
                  <dgm:constr type="primFontSz" for="des" forName="childText1" val="65"/>
                  <dgm:constr type="primFontSz" for="des" forName="parentText1" val="65"/>
                  <dgm:constr type="primFontSz" for="des" forName="childText1" refType="primFontSz" refFor="des" refForName="parentText1" op="lte"/>
                  <dgm:constr type="primFontSz" for="des" forName="childText2" refType="primFontSz" refFor="des" refForName="parentText1" op="lte"/>
                  <dgm:constr type="primFontSz" for="des" forName="childText1" refType="primFontSz" refFor="des" refForName="parentText2" op="lte"/>
                  <dgm:constr type="primFontSz" for="des" forName="childText2" refType="primFontSz" refFor="des" refForName="parentText2" op="lte"/>
                  <dgm:constr type="primFontSz" for="des" forName="parentText2" refType="primFontSz" refFor="des" refForName="parentText1" op="equ"/>
                  <dgm:constr type="primFontSz" for="des" forName="childText2" refType="primFontSz" refFor="des" refForName="childText1" op="equ"/>
                  <dgm:constr type="l" for="ch" forName="parentText1" refType="w" fact="0"/>
                  <dgm:constr type="t" for="ch" forName="parentText1" refType="h" fact="0"/>
                  <dgm:constr type="w" for="ch" forName="parentText1" refType="w"/>
                  <dgm:constr type="h" for="ch" forName="parentText1" refType="h" fact="0.2995"/>
                  <dgm:constr type="l" for="ch" forName="parentText2" refType="w" fact="0"/>
                  <dgm:constr type="t" for="ch" forName="parentText2" refType="h" fact="0.0998"/>
                  <dgm:constr type="w" for="ch" forName="parentText2" refType="w" fact="0.538"/>
                  <dgm:constr type="h" for="ch" forName="parentText2" refType="h" fact="0.2995"/>
                  <dgm:constr type="l" for="ch" forName="childText1" refType="w" fact="0.538"/>
                  <dgm:constr type="t" for="ch" forName="childText1" refType="h" fact="0.2317"/>
                  <dgm:constr type="w" for="ch" forName="childText1" refType="w" fact="0.462"/>
                  <dgm:constr type="h" for="ch" forName="childText1" refType="h" fact="0.6685"/>
                  <dgm:constr type="l" for="ch" forName="childText2" refType="w" fact="0.076"/>
                  <dgm:constr type="t" for="ch" forName="childText2" refType="h" fact="0.3315"/>
                  <dgm:constr type="w" for="ch" forName="childText2" refType="w" fact="0.462"/>
                  <dgm:constr type="h" for="ch" forName="childText2" refType="h" fact="0.6685"/>
                </dgm:constrLst>
              </dgm:else>
            </dgm:choose>
          </dgm:else>
        </dgm:choose>
      </dgm:if>
      <dgm:if name="Name22" axis="ch" ptType="node" func="cnt" op="equ" val="3">
        <dgm:choose name="Name23">
          <dgm:if name="Name24" axis="ch ch" ptType="node node" func="cnt" op="equ" val="0">
            <dgm:alg type="composite">
              <dgm:param type="ar" val="4.1198"/>
            </dgm:alg>
            <dgm:choose name="Name25">
              <dgm:if name="Name26" func="var" arg="dir" op="equ" val="norm">
                <dgm:constrLst>
                  <dgm:constr type="primFontSz" for="des" forName="parentText1" val="65"/>
                  <dgm:constr type="primFontSz" for="des" forName="parentText2" refType="primFontSz" refFor="des" refForName="parentText1" op="equ"/>
                  <dgm:constr type="primFontSz" for="des" forName="parentText3" refType="primFontSz" refFor="des" refForName="parentText1" op="equ"/>
                  <dgm:constr type="l" for="ch" forName="parentText1" refType="w" fact="0"/>
                  <dgm:constr type="t" for="ch" forName="parentText1" refType="h" fact="0"/>
                  <dgm:constr type="w" for="ch" forName="parentText1" refType="w"/>
                  <dgm:constr type="h" for="ch" forName="parentText1" refType="h" fact="0.6"/>
                  <dgm:constr type="l" for="ch" forName="parentText2" refType="w" fact="0.308"/>
                  <dgm:constr type="t" for="ch" forName="parentText2" refType="h" fact="0.2"/>
                  <dgm:constr type="w" for="ch" forName="parentText2" refType="w" fact="0.692"/>
                  <dgm:constr type="h" for="ch" forName="parentText2" refType="h" fact="0.6"/>
                  <dgm:constr type="l" for="ch" forName="parentText3" refType="w" fact="0.616"/>
                  <dgm:constr type="t" for="ch" forName="parentText3" refType="h" fact="0.4"/>
                  <dgm:constr type="w" for="ch" forName="parentText3" refType="w" fact="0.384"/>
                  <dgm:constr type="h" for="ch" forName="parentText3" refType="h" fact="0.6"/>
                </dgm:constrLst>
              </dgm:if>
              <dgm:else name="Name27">
                <dgm:constrLst>
                  <dgm:constr type="primFontSz" for="des" forName="parentText1" val="65"/>
                  <dgm:constr type="primFontSz" for="des" forName="parentText2" refType="primFontSz" refFor="des" refForName="parentText1" op="equ"/>
                  <dgm:constr type="primFontSz" for="des" forName="parentText3" refType="primFontSz" refFor="des" refForName="parentText1" op="equ"/>
                  <dgm:constr type="l" for="ch" forName="parentText1" refType="w" fact="0"/>
                  <dgm:constr type="t" for="ch" forName="parentText1" refType="h" fact="0"/>
                  <dgm:constr type="w" for="ch" forName="parentText1" refType="w"/>
                  <dgm:constr type="h" for="ch" forName="parentText1" refType="h" fact="0.6"/>
                  <dgm:constr type="l" for="ch" forName="parentText2" refType="w" fact="0"/>
                  <dgm:constr type="t" for="ch" forName="parentText2" refType="h" fact="0.2"/>
                  <dgm:constr type="w" for="ch" forName="parentText2" refType="w" fact="0.692"/>
                  <dgm:constr type="h" for="ch" forName="parentText2" refType="h" fact="0.6"/>
                  <dgm:constr type="l" for="ch" forName="parentText3" refType="w" fact="0"/>
                  <dgm:constr type="t" for="ch" forName="parentText3" refType="h" fact="0.4"/>
                  <dgm:constr type="w" for="ch" forName="parentText3" refType="w" fact="0.384"/>
                  <dgm:constr type="h" for="ch" forName="parentText3" refType="h" fact="0.6"/>
                </dgm:constrLst>
              </dgm:else>
            </dgm:choose>
          </dgm:if>
          <dgm:else name="Name28">
            <dgm:alg type="composite">
              <dgm:param type="ar" val="2.0702"/>
            </dgm:alg>
            <dgm:choose name="Name29">
              <dgm:if name="Name30" func="var" arg="dir" op="equ" val="norm">
                <dgm:constrLst>
                  <dgm:constr type="primFontSz" for="des" forName="childText1" val="65"/>
                  <dgm:constr type="primFontSz" for="des" forName="parentText1" val="65"/>
                  <dgm:constr type="primFontSz" for="des" forName="childText1" refType="primFontSz" refFor="des" refForName="parentText1" op="lte"/>
                  <dgm:constr type="primFontSz" for="des" forName="childText2" refType="primFontSz" refFor="des" refForName="parentText1" op="lte"/>
                  <dgm:constr type="primFontSz" for="des" forName="childText3" refType="primFontSz" refFor="des" refForName="parentText1" op="lte"/>
                  <dgm:constr type="primFontSz" for="des" forName="childText1" refType="primFontSz" refFor="des" refForName="parentText2" op="lte"/>
                  <dgm:constr type="primFontSz" for="des" forName="childText2" refType="primFontSz" refFor="des" refForName="parentText2" op="lte"/>
                  <dgm:constr type="primFontSz" for="des" forName="childText3" refType="primFontSz" refFor="des" refForName="parentText2" op="lte"/>
                  <dgm:constr type="primFontSz" for="des" forName="childText1" refType="primFontSz" refFor="des" refForName="parentText3" op="lte"/>
                  <dgm:constr type="primFontSz" for="des" forName="childText2" refType="primFontSz" refFor="des" refForName="parentText3" op="lte"/>
                  <dgm:constr type="primFontSz" for="des" forName="childText3" refType="primFontSz" refFor="des" refForName="parentText3" op="lte"/>
                  <dgm:constr type="primFontSz" for="des" forName="parentText2" refType="primFontSz" refFor="des" refForName="parentText1" op="equ"/>
                  <dgm:constr type="primFontSz" for="des" forName="parentText3" refType="primFontSz" refFor="des" refForName="parentText1" op="equ"/>
                  <dgm:constr type="primFontSz" for="des" forName="childText2" refType="primFontSz" refFor="des" refForName="childText1" op="equ"/>
                  <dgm:constr type="primFontSz" for="des" forName="childText3" refType="primFontSz" refFor="des" refForName="childText1" op="equ"/>
                  <dgm:constr type="l" for="ch" forName="childText1" refType="w" fact="0"/>
                  <dgm:constr type="t" for="ch" forName="childText1" refType="h" fact="0.2325"/>
                  <dgm:constr type="w" for="ch" forName="childText1" refType="w" fact="0.308"/>
                  <dgm:constr type="h" for="ch" forName="childText1" refType="h" fact="0.5808"/>
                  <dgm:constr type="l" for="ch" forName="childText2" refType="w" fact="0.308"/>
                  <dgm:constr type="t" for="ch" forName="childText2" refType="h" fact="0.333"/>
                  <dgm:constr type="w" for="ch" forName="childText2" refType="w" fact="0.308"/>
                  <dgm:constr type="h" for="ch" forName="childText2" refType="h" fact="0.5808"/>
                  <dgm:constr type="l" for="ch" forName="childText3" refType="w" fact="0.616"/>
                  <dgm:constr type="t" for="ch" forName="childText3" refType="h" fact="0.4335"/>
                  <dgm:constr type="w" for="ch" forName="childText3" refType="w" fact="0.308"/>
                  <dgm:constr type="h" for="ch" forName="childText3" refType="h" fact="0.5723"/>
                  <dgm:constr type="l" for="ch" forName="parentText1" refType="w" fact="0"/>
                  <dgm:constr type="t" for="ch" forName="parentText1" refType="h" fact="0"/>
                  <dgm:constr type="w" for="ch" forName="parentText1" refType="w"/>
                  <dgm:constr type="h" for="ch" forName="parentText1" refType="h" fact="0.3015"/>
                  <dgm:constr type="l" for="ch" forName="parentText2" refType="w" fact="0.308"/>
                  <dgm:constr type="t" for="ch" forName="parentText2" refType="h" fact="0.1005"/>
                  <dgm:constr type="w" for="ch" forName="parentText2" refType="w" fact="0.692"/>
                  <dgm:constr type="h" for="ch" forName="parentText2" refType="h" fact="0.3015"/>
                  <dgm:constr type="l" for="ch" forName="parentText3" refType="w" fact="0.616"/>
                  <dgm:constr type="t" for="ch" forName="parentText3" refType="h" fact="0.201"/>
                  <dgm:constr type="w" for="ch" forName="parentText3" refType="w" fact="0.384"/>
                  <dgm:constr type="h" for="ch" forName="parentText3" refType="h" fact="0.3015"/>
                </dgm:constrLst>
              </dgm:if>
              <dgm:else name="Name31">
                <dgm:constrLst>
                  <dgm:constr type="primFontSz" for="des" forName="childText1" val="65"/>
                  <dgm:constr type="primFontSz" for="des" forName="parentText1" val="65"/>
                  <dgm:constr type="primFontSz" for="des" forName="childText1" refType="primFontSz" refFor="des" refForName="parentText1" op="lte"/>
                  <dgm:constr type="primFontSz" for="des" forName="childText2" refType="primFontSz" refFor="des" refForName="parentText1" op="lte"/>
                  <dgm:constr type="primFontSz" for="des" forName="childText3" refType="primFontSz" refFor="des" refForName="parentText1" op="lte"/>
                  <dgm:constr type="primFontSz" for="des" forName="childText1" refType="primFontSz" refFor="des" refForName="parentText2" op="lte"/>
                  <dgm:constr type="primFontSz" for="des" forName="childText2" refType="primFontSz" refFor="des" refForName="parentText2" op="lte"/>
                  <dgm:constr type="primFontSz" for="des" forName="childText3" refType="primFontSz" refFor="des" refForName="parentText2" op="lte"/>
                  <dgm:constr type="primFontSz" for="des" forName="childText1" refType="primFontSz" refFor="des" refForName="parentText3" op="lte"/>
                  <dgm:constr type="primFontSz" for="des" forName="childText2" refType="primFontSz" refFor="des" refForName="parentText3" op="lte"/>
                  <dgm:constr type="primFontSz" for="des" forName="childText3" refType="primFontSz" refFor="des" refForName="parentText3" op="lte"/>
                  <dgm:constr type="primFontSz" for="des" forName="parentText2" refType="primFontSz" refFor="des" refForName="parentText1" op="equ"/>
                  <dgm:constr type="primFontSz" for="des" forName="parentText3" refType="primFontSz" refFor="des" refForName="parentText1" op="equ"/>
                  <dgm:constr type="primFontSz" for="des" forName="childText2" refType="primFontSz" refFor="des" refForName="childText1" op="equ"/>
                  <dgm:constr type="primFontSz" for="des" forName="childText3" refType="primFontSz" refFor="des" refForName="childText1" op="equ"/>
                  <dgm:constr type="l" for="ch" forName="childText1" refType="w" fact="0.692"/>
                  <dgm:constr type="t" for="ch" forName="childText1" refType="h" fact="0.2325"/>
                  <dgm:constr type="w" for="ch" forName="childText1" refType="w" fact="0.308"/>
                  <dgm:constr type="h" for="ch" forName="childText1" refType="h" fact="0.5808"/>
                  <dgm:constr type="l" for="ch" forName="childText2" refType="w" fact="0.384"/>
                  <dgm:constr type="t" for="ch" forName="childText2" refType="h" fact="0.333"/>
                  <dgm:constr type="w" for="ch" forName="childText2" refType="w" fact="0.308"/>
                  <dgm:constr type="h" for="ch" forName="childText2" refType="h" fact="0.5808"/>
                  <dgm:constr type="l" for="ch" forName="childText3" refType="w" fact="0.076"/>
                  <dgm:constr type="t" for="ch" forName="childText3" refType="h" fact="0.4335"/>
                  <dgm:constr type="w" for="ch" forName="childText3" refType="w" fact="0.308"/>
                  <dgm:constr type="h" for="ch" forName="childText3" refType="h" fact="0.5723"/>
                  <dgm:constr type="l" for="ch" forName="parentText1" refType="w" fact="0"/>
                  <dgm:constr type="t" for="ch" forName="parentText1" refType="h" fact="0"/>
                  <dgm:constr type="w" for="ch" forName="parentText1" refType="w"/>
                  <dgm:constr type="h" for="ch" forName="parentText1" refType="h" fact="0.3015"/>
                  <dgm:constr type="l" for="ch" forName="parentText2" refType="w" fact="0"/>
                  <dgm:constr type="t" for="ch" forName="parentText2" refType="h" fact="0.1005"/>
                  <dgm:constr type="w" for="ch" forName="parentText2" refType="w" fact="0.692"/>
                  <dgm:constr type="h" for="ch" forName="parentText2" refType="h" fact="0.3015"/>
                  <dgm:constr type="l" for="ch" forName="parentText3" refType="w" fact="0"/>
                  <dgm:constr type="t" for="ch" forName="parentText3" refType="h" fact="0.201"/>
                  <dgm:constr type="w" for="ch" forName="parentText3" refType="w" fact="0.384"/>
                  <dgm:constr type="h" for="ch" forName="parentText3" refType="h" fact="0.3015"/>
                </dgm:constrLst>
              </dgm:else>
            </dgm:choose>
          </dgm:else>
        </dgm:choose>
      </dgm:if>
      <dgm:if name="Name32" axis="ch" ptType="node" func="cnt" op="equ" val="4">
        <dgm:choose name="Name33">
          <dgm:if name="Name34" axis="ch ch" ptType="node node" func="cnt" op="equ" val="0">
            <dgm:alg type="composite">
              <dgm:param type="ar" val="3.435"/>
            </dgm:alg>
            <dgm:choose name="Name35">
              <dgm:if name="Name36" func="var" arg="dir" op="equ" val="norm">
                <dgm:constrLst>
                  <dgm:constr type="primFontSz" for="des" forName="parentText1" val="65"/>
                  <dgm:constr type="primFontSz" for="des" forName="parentText2" refType="primFontSz" refFor="des" refForName="parentText1" op="equ"/>
                  <dgm:constr type="primFontSz" for="des" forName="parentText3" refType="primFontSz" refFor="des" refForName="parentText1" op="equ"/>
                  <dgm:constr type="primFontSz" for="des" forName="parentText4" refType="primFontSz" refFor="des" refForName="parentText1" op="equ"/>
                  <dgm:constr type="l" for="ch" forName="parentText1" refType="w" fact="0"/>
                  <dgm:constr type="t" for="ch" forName="parentText1" refType="h" fact="0"/>
                  <dgm:constr type="w" for="ch" forName="parentText1" refType="w"/>
                  <dgm:constr type="h" for="ch" forName="parentText1" refType="h" fact="0.5001"/>
                  <dgm:constr type="l" for="ch" forName="parentText2" refType="w" fact="0.2305"/>
                  <dgm:constr type="t" for="ch" forName="parentText2" refType="h" fact="0.1666"/>
                  <dgm:constr type="w" for="ch" forName="parentText2" refType="w" fact="0.7695"/>
                  <dgm:constr type="h" for="ch" forName="parentText2" refType="h" fact="0.5001"/>
                  <dgm:constr type="l" for="ch" forName="parentText3" refType="w" fact="0.461"/>
                  <dgm:constr type="t" for="ch" forName="parentText3" refType="h" fact="0.3333"/>
                  <dgm:constr type="w" for="ch" forName="parentText3" refType="w" fact="0.539"/>
                  <dgm:constr type="h" for="ch" forName="parentText3" refType="h" fact="0.5001"/>
                  <dgm:constr type="l" for="ch" forName="parentText4" refType="w" fact="0.6915"/>
                  <dgm:constr type="t" for="ch" forName="parentText4" refType="h" fact="0.4999"/>
                  <dgm:constr type="w" for="ch" forName="parentText4" refType="w" fact="0.3085"/>
                  <dgm:constr type="h" for="ch" forName="parentText4" refType="h" fact="0.5001"/>
                </dgm:constrLst>
              </dgm:if>
              <dgm:else name="Name37">
                <dgm:constrLst>
                  <dgm:constr type="primFontSz" for="des" forName="parentText1" val="65"/>
                  <dgm:constr type="primFontSz" for="des" forName="parentText2" refType="primFontSz" refFor="des" refForName="parentText1" op="equ"/>
                  <dgm:constr type="primFontSz" for="des" forName="parentText3" refType="primFontSz" refFor="des" refForName="parentText1" op="equ"/>
                  <dgm:constr type="primFontSz" for="des" forName="parentText4" refType="primFontSz" refFor="des" refForName="parentText1" op="equ"/>
                  <dgm:constr type="l" for="ch" forName="parentText1" refType="w" fact="0"/>
                  <dgm:constr type="t" for="ch" forName="parentText1" refType="h" fact="0"/>
                  <dgm:constr type="w" for="ch" forName="parentText1" refType="w"/>
                  <dgm:constr type="h" for="ch" forName="parentText1" refType="h" fact="0.5001"/>
                  <dgm:constr type="l" for="ch" forName="parentText2" refType="w" fact="0"/>
                  <dgm:constr type="t" for="ch" forName="parentText2" refType="h" fact="0.1666"/>
                  <dgm:constr type="w" for="ch" forName="parentText2" refType="w" fact="0.7695"/>
                  <dgm:constr type="h" for="ch" forName="parentText2" refType="h" fact="0.5001"/>
                  <dgm:constr type="l" for="ch" forName="parentText3" refType="w" fact="0"/>
                  <dgm:constr type="t" for="ch" forName="parentText3" refType="h" fact="0.3333"/>
                  <dgm:constr type="w" for="ch" forName="parentText3" refType="w" fact="0.539"/>
                  <dgm:constr type="h" for="ch" forName="parentText3" refType="h" fact="0.5001"/>
                  <dgm:constr type="l" for="ch" forName="parentText4" refType="w" fact="0"/>
                  <dgm:constr type="t" for="ch" forName="parentText4" refType="h" fact="0.4999"/>
                  <dgm:constr type="w" for="ch" forName="parentText4" refType="w" fact="0.3085"/>
                  <dgm:constr type="h" for="ch" forName="parentText4" refType="h" fact="0.5001"/>
                </dgm:constrLst>
              </dgm:else>
            </dgm:choose>
          </dgm:if>
          <dgm:else name="Name38">
            <dgm:alg type="composite">
              <dgm:param type="ar" val="1.9377"/>
            </dgm:alg>
            <dgm:choose name="Name39">
              <dgm:if name="Name40" func="var" arg="dir" op="equ" val="norm">
                <dgm:constrLst>
                  <dgm:constr type="primFontSz" for="des" forName="childText1" val="65"/>
                  <dgm:constr type="primFontSz" for="des" forName="parentText1" val="65"/>
                  <dgm:constr type="primFontSz" for="des" forName="childText1" refType="primFontSz" refFor="des" refForName="parentText1" op="lte"/>
                  <dgm:constr type="primFontSz" for="des" forName="childText2" refType="primFontSz" refFor="des" refForName="parentText1" op="lte"/>
                  <dgm:constr type="primFontSz" for="des" forName="childText3" refType="primFontSz" refFor="des" refForName="parentText1" op="lte"/>
                  <dgm:constr type="primFontSz" for="des" forName="childText4" refType="primFontSz" refFor="des" refForName="parentText1" op="lte"/>
                  <dgm:constr type="primFontSz" for="des" forName="childText1" refType="primFontSz" refFor="des" refForName="parentText2" op="lte"/>
                  <dgm:constr type="primFontSz" for="des" forName="childText2" refType="primFontSz" refFor="des" refForName="parentText2" op="lte"/>
                  <dgm:constr type="primFontSz" for="des" forName="childText3" refType="primFontSz" refFor="des" refForName="parentText2" op="lte"/>
                  <dgm:constr type="primFontSz" for="des" forName="childText4" refType="primFontSz" refFor="des" refForName="parentText2" op="lte"/>
                  <dgm:constr type="primFontSz" for="des" forName="childText1" refType="primFontSz" refFor="des" refForName="parentText3" op="lte"/>
                  <dgm:constr type="primFontSz" for="des" forName="childText2" refType="primFontSz" refFor="des" refForName="parentText3" op="lte"/>
                  <dgm:constr type="primFontSz" for="des" forName="childText3" refType="primFontSz" refFor="des" refForName="parentText3" op="lte"/>
                  <dgm:constr type="primFontSz" for="des" forName="childText4" refType="primFontSz" refFor="des" refForName="parentText3" op="lte"/>
                  <dgm:constr type="primFontSz" for="des" forName="childText1" refType="primFontSz" refFor="des" refForName="parentText4" op="lte"/>
                  <dgm:constr type="primFontSz" for="des" forName="childText2" refType="primFontSz" refFor="des" refForName="parentText4" op="lte"/>
                  <dgm:constr type="primFontSz" for="des" forName="childText3" refType="primFontSz" refFor="des" refForName="parentText4" op="lte"/>
                  <dgm:constr type="primFontSz" for="des" forName="childText4" refType="primFontSz" refFor="des" refForName="parentText4" op="lte"/>
                  <dgm:constr type="primFontSz" for="des" forName="parentText2" refType="primFontSz" refFor="des" refForName="parentText1" op="equ"/>
                  <dgm:constr type="primFontSz" for="des" forName="parentText3" refType="primFontSz" refFor="des" refForName="parentText1" op="equ"/>
                  <dgm:constr type="primFontSz" for="des" forName="parentText4" refType="primFontSz" refFor="des" refForName="parentText1" op="equ"/>
                  <dgm:constr type="primFontSz" for="des" forName="childText2" refType="primFontSz" refFor="des" refForName="childText1" op="equ"/>
                  <dgm:constr type="primFontSz" for="des" forName="childText3" refType="primFontSz" refFor="des" refForName="childText1" op="equ"/>
                  <dgm:constr type="primFontSz" for="des" forName="childText4" refType="primFontSz" refFor="des" refForName="childText1" op="equ"/>
                  <dgm:constr type="l" for="ch" forName="childText1" refType="w" fact="0"/>
                  <dgm:constr type="t" for="ch" forName="childText1" refType="h" fact="0.218"/>
                  <dgm:constr type="w" for="ch" forName="childText1" refType="w" fact="0.2305"/>
                  <dgm:constr type="h" for="ch" forName="childText1" refType="h" fact="0.5218"/>
                  <dgm:constr type="l" for="ch" forName="childText2" refType="w" fact="0.2305"/>
                  <dgm:constr type="t" for="ch" forName="childText2" refType="h" fact="0.312"/>
                  <dgm:constr type="w" for="ch" forName="childText2" refType="w" fact="0.2305"/>
                  <dgm:constr type="h" for="ch" forName="childText2" refType="h" fact="0.5085"/>
                  <dgm:constr type="l" for="ch" forName="childText3" refType="w" fact="0.461"/>
                  <dgm:constr type="t" for="ch" forName="childText3" refType="h" fact="0.406"/>
                  <dgm:constr type="w" for="ch" forName="childText3" refType="w" fact="0.2305"/>
                  <dgm:constr type="h" for="ch" forName="childText3" refType="h" fact="0.5119"/>
                  <dgm:constr type="l" for="ch" forName="childText4" refType="w" fact="0.6915"/>
                  <dgm:constr type="t" for="ch" forName="childText4" refType="h" fact="0.5"/>
                  <dgm:constr type="w" for="ch" forName="childText4" refType="w" fact="0.2326"/>
                  <dgm:constr type="h" for="ch" forName="childText4" refType="h" fact="0.5179"/>
                  <dgm:constr type="l" for="ch" forName="parentText1" refType="w" fact="0"/>
                  <dgm:constr type="t" for="ch" forName="parentText1" refType="h" fact="0"/>
                  <dgm:constr type="w" for="ch" forName="parentText1" refType="w"/>
                  <dgm:constr type="h" for="ch" forName="parentText1" refType="h" fact="0.2821"/>
                  <dgm:constr type="l" for="ch" forName="parentText2" refType="w" fact="0.2305"/>
                  <dgm:constr type="t" for="ch" forName="parentText2" refType="h" fact="0.094"/>
                  <dgm:constr type="w" for="ch" forName="parentText2" refType="w" fact="0.7695"/>
                  <dgm:constr type="h" for="ch" forName="parentText2" refType="h" fact="0.2821"/>
                  <dgm:constr type="l" for="ch" forName="parentText3" refType="w" fact="0.461"/>
                  <dgm:constr type="t" for="ch" forName="parentText3" refType="h" fact="0.188"/>
                  <dgm:constr type="w" for="ch" forName="parentText3" refType="w" fact="0.539"/>
                  <dgm:constr type="h" for="ch" forName="parentText3" refType="h" fact="0.2821"/>
                  <dgm:constr type="l" for="ch" forName="parentText4" refType="w" fact="0.6915"/>
                  <dgm:constr type="t" for="ch" forName="parentText4" refType="h" fact="0.282"/>
                  <dgm:constr type="w" for="ch" forName="parentText4" refType="w" fact="0.3085"/>
                  <dgm:constr type="h" for="ch" forName="parentText4" refType="h" fact="0.2821"/>
                </dgm:constrLst>
              </dgm:if>
              <dgm:else name="Name41">
                <dgm:constrLst>
                  <dgm:constr type="primFontSz" for="des" forName="childText1" val="65"/>
                  <dgm:constr type="primFontSz" for="des" forName="parentText1" val="65"/>
                  <dgm:constr type="primFontSz" for="des" forName="childText1" refType="primFontSz" refFor="des" refForName="parentText1" op="lte"/>
                  <dgm:constr type="primFontSz" for="des" forName="childText2" refType="primFontSz" refFor="des" refForName="parentText1" op="lte"/>
                  <dgm:constr type="primFontSz" for="des" forName="childText3" refType="primFontSz" refFor="des" refForName="parentText1" op="lte"/>
                  <dgm:constr type="primFontSz" for="des" forName="childText4" refType="primFontSz" refFor="des" refForName="parentText1" op="lte"/>
                  <dgm:constr type="primFontSz" for="des" forName="childText1" refType="primFontSz" refFor="des" refForName="parentText2" op="lte"/>
                  <dgm:constr type="primFontSz" for="des" forName="childText2" refType="primFontSz" refFor="des" refForName="parentText2" op="lte"/>
                  <dgm:constr type="primFontSz" for="des" forName="childText3" refType="primFontSz" refFor="des" refForName="parentText2" op="lte"/>
                  <dgm:constr type="primFontSz" for="des" forName="childText4" refType="primFontSz" refFor="des" refForName="parentText2" op="lte"/>
                  <dgm:constr type="primFontSz" for="des" forName="childText1" refType="primFontSz" refFor="des" refForName="parentText3" op="lte"/>
                  <dgm:constr type="primFontSz" for="des" forName="childText2" refType="primFontSz" refFor="des" refForName="parentText3" op="lte"/>
                  <dgm:constr type="primFontSz" for="des" forName="childText3" refType="primFontSz" refFor="des" refForName="parentText3" op="lte"/>
                  <dgm:constr type="primFontSz" for="des" forName="childText4" refType="primFontSz" refFor="des" refForName="parentText3" op="lte"/>
                  <dgm:constr type="primFontSz" for="des" forName="childText1" refType="primFontSz" refFor="des" refForName="parentText4" op="lte"/>
                  <dgm:constr type="primFontSz" for="des" forName="childText2" refType="primFontSz" refFor="des" refForName="parentText4" op="lte"/>
                  <dgm:constr type="primFontSz" for="des" forName="childText3" refType="primFontSz" refFor="des" refForName="parentText4" op="lte"/>
                  <dgm:constr type="primFontSz" for="des" forName="childText4" refType="primFontSz" refFor="des" refForName="parentText4" op="lte"/>
                  <dgm:constr type="primFontSz" for="des" forName="parentText2" refType="primFontSz" refFor="des" refForName="parentText1" op="equ"/>
                  <dgm:constr type="primFontSz" for="des" forName="parentText3" refType="primFontSz" refFor="des" refForName="parentText1" op="equ"/>
                  <dgm:constr type="primFontSz" for="des" forName="parentText4" refType="primFontSz" refFor="des" refForName="parentText1" op="equ"/>
                  <dgm:constr type="primFontSz" for="des" forName="childText2" refType="primFontSz" refFor="des" refForName="childText1" op="equ"/>
                  <dgm:constr type="primFontSz" for="des" forName="childText3" refType="primFontSz" refFor="des" refForName="childText1" op="equ"/>
                  <dgm:constr type="primFontSz" for="des" forName="childText4" refType="primFontSz" refFor="des" refForName="childText1" op="equ"/>
                  <dgm:constr type="l" for="ch" forName="childText1" refType="w" fact="0.7695"/>
                  <dgm:constr type="t" for="ch" forName="childText1" refType="h" fact="0.218"/>
                  <dgm:constr type="w" for="ch" forName="childText1" refType="w" fact="0.2305"/>
                  <dgm:constr type="h" for="ch" forName="childText1" refType="h" fact="0.5218"/>
                  <dgm:constr type="l" for="ch" forName="childText2" refType="w" fact="0.539"/>
                  <dgm:constr type="t" for="ch" forName="childText2" refType="h" fact="0.312"/>
                  <dgm:constr type="w" for="ch" forName="childText2" refType="w" fact="0.2305"/>
                  <dgm:constr type="h" for="ch" forName="childText2" refType="h" fact="0.5085"/>
                  <dgm:constr type="l" for="ch" forName="childText3" refType="w" fact="0.3085"/>
                  <dgm:constr type="t" for="ch" forName="childText3" refType="h" fact="0.406"/>
                  <dgm:constr type="w" for="ch" forName="childText3" refType="w" fact="0.2305"/>
                  <dgm:constr type="h" for="ch" forName="childText3" refType="h" fact="0.5119"/>
                  <dgm:constr type="l" for="ch" forName="childText4" refType="w" fact="0.076"/>
                  <dgm:constr type="t" for="ch" forName="childText4" refType="h" fact="0.5"/>
                  <dgm:constr type="w" for="ch" forName="childText4" refType="w" fact="0.2346"/>
                  <dgm:constr type="h" for="ch" forName="childText4" refType="h" fact="0.5179"/>
                  <dgm:constr type="l" for="ch" forName="parentText1" refType="w" fact="0"/>
                  <dgm:constr type="t" for="ch" forName="parentText1" refType="h" fact="0"/>
                  <dgm:constr type="w" for="ch" forName="parentText1" refType="w"/>
                  <dgm:constr type="h" for="ch" forName="parentText1" refType="h" fact="0.2821"/>
                  <dgm:constr type="l" for="ch" forName="parentText2" refType="w" fact="0"/>
                  <dgm:constr type="t" for="ch" forName="parentText2" refType="h" fact="0.094"/>
                  <dgm:constr type="w" for="ch" forName="parentText2" refType="w" fact="0.7695"/>
                  <dgm:constr type="h" for="ch" forName="parentText2" refType="h" fact="0.2821"/>
                  <dgm:constr type="l" for="ch" forName="parentText3" refType="w" fact="0"/>
                  <dgm:constr type="t" for="ch" forName="parentText3" refType="h" fact="0.188"/>
                  <dgm:constr type="w" for="ch" forName="parentText3" refType="w" fact="0.539"/>
                  <dgm:constr type="h" for="ch" forName="parentText3" refType="h" fact="0.2821"/>
                  <dgm:constr type="l" for="ch" forName="parentText4" refType="w" fact="0"/>
                  <dgm:constr type="t" for="ch" forName="parentText4" refType="h" fact="0.282"/>
                  <dgm:constr type="w" for="ch" forName="parentText4" refType="w" fact="0.3085"/>
                  <dgm:constr type="h" for="ch" forName="parentText4" refType="h" fact="0.2821"/>
                </dgm:constrLst>
              </dgm:else>
            </dgm:choose>
          </dgm:else>
        </dgm:choose>
      </dgm:if>
      <dgm:else name="Name42">
        <dgm:choose name="Name43">
          <dgm:if name="Name44" axis="ch ch" ptType="node node" func="cnt" op="equ" val="0">
            <dgm:alg type="composite">
              <dgm:param type="ar" val="2.9463"/>
            </dgm:alg>
            <dgm:choose name="Name45">
              <dgm:if name="Name46" func="var" arg="dir" op="equ" val="norm">
                <dgm:constrLst>
                  <dgm:constr type="primFontSz" for="des" forName="parentText1" val="65"/>
                  <dgm:constr type="primFontSz" for="des" forName="parentText2" refType="primFontSz" refFor="des" refForName="parentText1" op="equ"/>
                  <dgm:constr type="primFontSz" for="des" forName="parentText3" refType="primFontSz" refFor="des" refForName="parentText1" op="equ"/>
                  <dgm:constr type="primFontSz" for="des" forName="parentText4" refType="primFontSz" refFor="des" refForName="parentText1" op="equ"/>
                  <dgm:constr type="primFontSz" for="des" forName="parentText5" refType="primFontSz" refFor="des" refForName="parentText1" op="equ"/>
                  <dgm:constr type="l" for="ch" forName="parentText1" refType="w" fact="0"/>
                  <dgm:constr type="t" for="ch" forName="parentText1" refType="h" fact="0"/>
                  <dgm:constr type="w" for="ch" forName="parentText1" refType="w"/>
                  <dgm:constr type="h" for="ch" forName="parentText1" refType="h" fact="0.4285"/>
                  <dgm:constr type="l" for="ch" forName="parentText2" refType="w" fact="0.1848"/>
                  <dgm:constr type="t" for="ch" forName="parentText2" refType="h" fact="0.1429"/>
                  <dgm:constr type="w" for="ch" forName="parentText2" refType="w" fact="0.8152"/>
                  <dgm:constr type="h" for="ch" forName="parentText2" refType="h" fact="0.4285"/>
                  <dgm:constr type="l" for="ch" forName="parentText3" refType="w" fact="0.3696"/>
                  <dgm:constr type="t" for="ch" forName="parentText3" refType="h" fact="0.2858"/>
                  <dgm:constr type="w" for="ch" forName="parentText3" refType="w" fact="0.6304"/>
                  <dgm:constr type="h" for="ch" forName="parentText3" refType="h" fact="0.4285"/>
                  <dgm:constr type="l" for="ch" forName="parentText4" refType="w" fact="0.5545"/>
                  <dgm:constr type="t" for="ch" forName="parentText4" refType="h" fact="0.4286"/>
                  <dgm:constr type="w" for="ch" forName="parentText4" refType="w" fact="0.4455"/>
                  <dgm:constr type="h" for="ch" forName="parentText4" refType="h" fact="0.4285"/>
                  <dgm:constr type="l" for="ch" forName="parentText5" refType="w" fact="0.7393"/>
                  <dgm:constr type="t" for="ch" forName="parentText5" refType="h" fact="0.5715"/>
                  <dgm:constr type="w" for="ch" forName="parentText5" refType="w" fact="0.2607"/>
                  <dgm:constr type="h" for="ch" forName="parentText5" refType="h" fact="0.4285"/>
                </dgm:constrLst>
              </dgm:if>
              <dgm:else name="Name47">
                <dgm:constrLst>
                  <dgm:constr type="primFontSz" for="des" forName="parentText1" val="65"/>
                  <dgm:constr type="primFontSz" for="des" forName="parentText2" refType="primFontSz" refFor="des" refForName="parentText1" op="equ"/>
                  <dgm:constr type="primFontSz" for="des" forName="parentText3" refType="primFontSz" refFor="des" refForName="parentText1" op="equ"/>
                  <dgm:constr type="primFontSz" for="des" forName="parentText4" refType="primFontSz" refFor="des" refForName="parentText1" op="equ"/>
                  <dgm:constr type="primFontSz" for="des" forName="parentText5" refType="primFontSz" refFor="des" refForName="parentText1" op="equ"/>
                  <dgm:constr type="l" for="ch" forName="parentText1" refType="w" fact="0"/>
                  <dgm:constr type="t" for="ch" forName="parentText1" refType="h" fact="0"/>
                  <dgm:constr type="w" for="ch" forName="parentText1" refType="w"/>
                  <dgm:constr type="h" for="ch" forName="parentText1" refType="h" fact="0.4285"/>
                  <dgm:constr type="l" for="ch" forName="parentText2" refType="w" fact="0"/>
                  <dgm:constr type="t" for="ch" forName="parentText2" refType="h" fact="0.1429"/>
                  <dgm:constr type="w" for="ch" forName="parentText2" refType="w" fact="0.8152"/>
                  <dgm:constr type="h" for="ch" forName="parentText2" refType="h" fact="0.4285"/>
                  <dgm:constr type="l" for="ch" forName="parentText3" refType="w" fact="0"/>
                  <dgm:constr type="t" for="ch" forName="parentText3" refType="h" fact="0.2858"/>
                  <dgm:constr type="w" for="ch" forName="parentText3" refType="w" fact="0.6304"/>
                  <dgm:constr type="h" for="ch" forName="parentText3" refType="h" fact="0.4285"/>
                  <dgm:constr type="l" for="ch" forName="parentText4" refType="w" fact="0"/>
                  <dgm:constr type="t" for="ch" forName="parentText4" refType="h" fact="0.4286"/>
                  <dgm:constr type="w" for="ch" forName="parentText4" refType="w" fact="0.4455"/>
                  <dgm:constr type="h" for="ch" forName="parentText4" refType="h" fact="0.4285"/>
                  <dgm:constr type="l" for="ch" forName="parentText5" refType="w" fact="0"/>
                  <dgm:constr type="t" for="ch" forName="parentText5" refType="h" fact="0.5715"/>
                  <dgm:constr type="w" for="ch" forName="parentText5" refType="w" fact="0.2607"/>
                  <dgm:constr type="h" for="ch" forName="parentText5" refType="h" fact="0.4285"/>
                </dgm:constrLst>
              </dgm:else>
            </dgm:choose>
          </dgm:if>
          <dgm:else name="Name48">
            <dgm:alg type="composite">
              <dgm:param type="ar" val="1.7837"/>
            </dgm:alg>
            <dgm:choose name="Name49">
              <dgm:if name="Name50" func="var" arg="dir" op="equ" val="norm">
                <dgm:constrLst>
                  <dgm:constr type="primFontSz" for="des" forName="childText1" val="65"/>
                  <dgm:constr type="primFontSz" for="des" forName="parentText1" val="65"/>
                  <dgm:constr type="primFontSz" for="des" forName="childText1" refType="primFontSz" refFor="des" refForName="parentText1" op="lte"/>
                  <dgm:constr type="primFontSz" for="des" forName="childText2" refType="primFontSz" refFor="des" refForName="parentText1" op="lte"/>
                  <dgm:constr type="primFontSz" for="des" forName="childText3" refType="primFontSz" refFor="des" refForName="parentText1" op="lte"/>
                  <dgm:constr type="primFontSz" for="des" forName="childText4" refType="primFontSz" refFor="des" refForName="parentText1" op="lte"/>
                  <dgm:constr type="primFontSz" for="des" forName="childText5" refType="primFontSz" refFor="des" refForName="parentText1" op="lte"/>
                  <dgm:constr type="primFontSz" for="des" forName="childText1" refType="primFontSz" refFor="des" refForName="parentText2" op="lte"/>
                  <dgm:constr type="primFontSz" for="des" forName="childText2" refType="primFontSz" refFor="des" refForName="parentText2" op="lte"/>
                  <dgm:constr type="primFontSz" for="des" forName="childText3" refType="primFontSz" refFor="des" refForName="parentText2" op="lte"/>
                  <dgm:constr type="primFontSz" for="des" forName="childText4" refType="primFontSz" refFor="des" refForName="parentText2" op="lte"/>
                  <dgm:constr type="primFontSz" for="des" forName="childText5" refType="primFontSz" refFor="des" refForName="parentText2" op="lte"/>
                  <dgm:constr type="primFontSz" for="des" forName="childText1" refType="primFontSz" refFor="des" refForName="parentText3" op="lte"/>
                  <dgm:constr type="primFontSz" for="des" forName="childText2" refType="primFontSz" refFor="des" refForName="parentText3" op="lte"/>
                  <dgm:constr type="primFontSz" for="des" forName="childText3" refType="primFontSz" refFor="des" refForName="parentText3" op="lte"/>
                  <dgm:constr type="primFontSz" for="des" forName="childText4" refType="primFontSz" refFor="des" refForName="parentText3" op="lte"/>
                  <dgm:constr type="primFontSz" for="des" forName="childText5" refType="primFontSz" refFor="des" refForName="parentText3" op="lte"/>
                  <dgm:constr type="primFontSz" for="des" forName="childText1" refType="primFontSz" refFor="des" refForName="parentText4" op="lte"/>
                  <dgm:constr type="primFontSz" for="des" forName="childText2" refType="primFontSz" refFor="des" refForName="parentText4" op="lte"/>
                  <dgm:constr type="primFontSz" for="des" forName="childText3" refType="primFontSz" refFor="des" refForName="parentText4" op="lte"/>
                  <dgm:constr type="primFontSz" for="des" forName="childText4" refType="primFontSz" refFor="des" refForName="parentText4" op="lte"/>
                  <dgm:constr type="primFontSz" for="des" forName="childText5" refType="primFontSz" refFor="des" refForName="parentText4" op="lte"/>
                  <dgm:constr type="primFontSz" for="des" forName="childText1" refType="primFontSz" refFor="des" refForName="parentText5" op="lte"/>
                  <dgm:constr type="primFontSz" for="des" forName="childText2" refType="primFontSz" refFor="des" refForName="parentText5" op="lte"/>
                  <dgm:constr type="primFontSz" for="des" forName="childText3" refType="primFontSz" refFor="des" refForName="parentText5" op="lte"/>
                  <dgm:constr type="primFontSz" for="des" forName="childText4" refType="primFontSz" refFor="des" refForName="parentText5" op="lte"/>
                  <dgm:constr type="primFontSz" for="des" forName="childText5" refType="primFontSz" refFor="des" refForName="parentText5" op="lte"/>
                  <dgm:constr type="primFontSz" for="des" forName="parentText2" refType="primFontSz" refFor="des" refForName="parentText1" op="equ"/>
                  <dgm:constr type="primFontSz" for="des" forName="parentText3" refType="primFontSz" refFor="des" refForName="parentText1" op="equ"/>
                  <dgm:constr type="primFontSz" for="des" forName="parentText4" refType="primFontSz" refFor="des" refForName="parentText1" op="equ"/>
                  <dgm:constr type="primFontSz" for="des" forName="parentText5" refType="primFontSz" refFor="des" refForName="parentText1" op="equ"/>
                  <dgm:constr type="primFontSz" for="des" forName="childText2" refType="primFontSz" refFor="des" refForName="childText1" op="equ"/>
                  <dgm:constr type="primFontSz" for="des" forName="childText3" refType="primFontSz" refFor="des" refForName="childText1" op="equ"/>
                  <dgm:constr type="primFontSz" for="des" forName="childText4" refType="primFontSz" refFor="des" refForName="childText1" op="equ"/>
                  <dgm:constr type="primFontSz" for="des" forName="childText5" refType="primFontSz" refFor="des" refForName="childText1" op="equ"/>
                  <dgm:constr type="l" for="ch" forName="childText1" refType="w" fact="0"/>
                  <dgm:constr type="t" for="ch" forName="childText1" refType="h" fact="0.1997"/>
                  <dgm:constr type="w" for="ch" forName="childText1" refType="w" fact="0.18482"/>
                  <dgm:constr type="h" for="ch" forName="childText1" refType="h" fact="0.4763"/>
                  <dgm:constr type="l" for="ch" forName="childText2" refType="w" fact="0.1848"/>
                  <dgm:constr type="t" for="ch" forName="childText2" refType="h" fact="0.2862"/>
                  <dgm:constr type="w" for="ch" forName="childText2" refType="w" fact="0.18482"/>
                  <dgm:constr type="h" for="ch" forName="childText2" refType="h" fact="0.4763"/>
                  <dgm:constr type="l" for="ch" forName="childText3" refType="w" fact="0.3696"/>
                  <dgm:constr type="t" for="ch" forName="childText3" refType="h" fact="0.3727"/>
                  <dgm:constr type="w" for="ch" forName="childText3" refType="w" fact="0.18482"/>
                  <dgm:constr type="h" for="ch" forName="childText3" refType="h" fact="0.4763"/>
                  <dgm:constr type="l" for="ch" forName="childText4" refType="w" fact="0.5545"/>
                  <dgm:constr type="t" for="ch" forName="childText4" refType="h" fact="0.4592"/>
                  <dgm:constr type="w" for="ch" forName="childText4" refType="w" fact="0.18482"/>
                  <dgm:constr type="h" for="ch" forName="childText4" refType="h" fact="0.4763"/>
                  <dgm:constr type="l" for="ch" forName="childText5" refType="w" fact="0.7393"/>
                  <dgm:constr type="t" for="ch" forName="childText5" refType="h" fact="0.5457"/>
                  <dgm:constr type="w" for="ch" forName="childText5" refType="w" fact="0.18482"/>
                  <dgm:constr type="h" for="ch" forName="childText5" refType="h" fact="0.4763"/>
                  <dgm:constr type="l" for="ch" forName="parentText1" refType="w" fact="0"/>
                  <dgm:constr type="t" for="ch" forName="parentText1" refType="h" fact="0"/>
                  <dgm:constr type="w" for="ch" forName="parentText1" refType="w"/>
                  <dgm:constr type="h" for="ch" forName="parentText1" refType="h" fact="0.2594"/>
                  <dgm:constr type="l" for="ch" forName="parentText2" refType="w" fact="0.1848"/>
                  <dgm:constr type="t" for="ch" forName="parentText2" refType="h" fact="0.0865"/>
                  <dgm:constr type="w" for="ch" forName="parentText2" refType="w" fact="0.8152"/>
                  <dgm:constr type="h" for="ch" forName="parentText2" refType="h" fact="0.2594"/>
                  <dgm:constr type="l" for="ch" forName="parentText3" refType="w" fact="0.3696"/>
                  <dgm:constr type="t" for="ch" forName="parentText3" refType="h" fact="0.173"/>
                  <dgm:constr type="w" for="ch" forName="parentText3" refType="w" fact="0.6304"/>
                  <dgm:constr type="h" for="ch" forName="parentText3" refType="h" fact="0.2594"/>
                  <dgm:constr type="l" for="ch" forName="parentText4" refType="w" fact="0.5545"/>
                  <dgm:constr type="t" for="ch" forName="parentText4" refType="h" fact="0.2595"/>
                  <dgm:constr type="w" for="ch" forName="parentText4" refType="w" fact="0.4455"/>
                  <dgm:constr type="h" for="ch" forName="parentText4" refType="h" fact="0.2594"/>
                  <dgm:constr type="l" for="ch" forName="parentText5" refType="w" fact="0.7393"/>
                  <dgm:constr type="t" for="ch" forName="parentText5" refType="h" fact="0.346"/>
                  <dgm:constr type="w" for="ch" forName="parentText5" refType="w" fact="0.2607"/>
                  <dgm:constr type="h" for="ch" forName="parentText5" refType="h" fact="0.2594"/>
                </dgm:constrLst>
              </dgm:if>
              <dgm:else name="Name51">
                <dgm:constrLst>
                  <dgm:constr type="primFontSz" for="des" forName="childText1" val="65"/>
                  <dgm:constr type="primFontSz" for="des" forName="parentText1" val="65"/>
                  <dgm:constr type="primFontSz" for="des" forName="childText1" refType="primFontSz" refFor="des" refForName="parentText1" op="lte"/>
                  <dgm:constr type="primFontSz" for="des" forName="childText2" refType="primFontSz" refFor="des" refForName="parentText1" op="lte"/>
                  <dgm:constr type="primFontSz" for="des" forName="childText3" refType="primFontSz" refFor="des" refForName="parentText1" op="lte"/>
                  <dgm:constr type="primFontSz" for="des" forName="childText4" refType="primFontSz" refFor="des" refForName="parentText1" op="lte"/>
                  <dgm:constr type="primFontSz" for="des" forName="childText5" refType="primFontSz" refFor="des" refForName="parentText1" op="lte"/>
                  <dgm:constr type="primFontSz" for="des" forName="childText1" refType="primFontSz" refFor="des" refForName="parentText2" op="lte"/>
                  <dgm:constr type="primFontSz" for="des" forName="childText2" refType="primFontSz" refFor="des" refForName="parentText2" op="lte"/>
                  <dgm:constr type="primFontSz" for="des" forName="childText3" refType="primFontSz" refFor="des" refForName="parentText2" op="lte"/>
                  <dgm:constr type="primFontSz" for="des" forName="childText4" refType="primFontSz" refFor="des" refForName="parentText2" op="lte"/>
                  <dgm:constr type="primFontSz" for="des" forName="childText5" refType="primFontSz" refFor="des" refForName="parentText2" op="lte"/>
                  <dgm:constr type="primFontSz" for="des" forName="childText1" refType="primFontSz" refFor="des" refForName="parentText3" op="lte"/>
                  <dgm:constr type="primFontSz" for="des" forName="childText2" refType="primFontSz" refFor="des" refForName="parentText3" op="lte"/>
                  <dgm:constr type="primFontSz" for="des" forName="childText3" refType="primFontSz" refFor="des" refForName="parentText3" op="lte"/>
                  <dgm:constr type="primFontSz" for="des" forName="childText4" refType="primFontSz" refFor="des" refForName="parentText3" op="lte"/>
                  <dgm:constr type="primFontSz" for="des" forName="childText5" refType="primFontSz" refFor="des" refForName="parentText3" op="lte"/>
                  <dgm:constr type="primFontSz" for="des" forName="childText1" refType="primFontSz" refFor="des" refForName="parentText4" op="lte"/>
                  <dgm:constr type="primFontSz" for="des" forName="childText2" refType="primFontSz" refFor="des" refForName="parentText4" op="lte"/>
                  <dgm:constr type="primFontSz" for="des" forName="childText3" refType="primFontSz" refFor="des" refForName="parentText4" op="lte"/>
                  <dgm:constr type="primFontSz" for="des" forName="childText4" refType="primFontSz" refFor="des" refForName="parentText4" op="lte"/>
                  <dgm:constr type="primFontSz" for="des" forName="childText5" refType="primFontSz" refFor="des" refForName="parentText4" op="lte"/>
                  <dgm:constr type="primFontSz" for="des" forName="childText1" refType="primFontSz" refFor="des" refForName="parentText5" op="lte"/>
                  <dgm:constr type="primFontSz" for="des" forName="childText2" refType="primFontSz" refFor="des" refForName="parentText5" op="lte"/>
                  <dgm:constr type="primFontSz" for="des" forName="childText3" refType="primFontSz" refFor="des" refForName="parentText5" op="lte"/>
                  <dgm:constr type="primFontSz" for="des" forName="childText4" refType="primFontSz" refFor="des" refForName="parentText5" op="lte"/>
                  <dgm:constr type="primFontSz" for="des" forName="childText5" refType="primFontSz" refFor="des" refForName="parentText5" op="lte"/>
                  <dgm:constr type="primFontSz" for="des" forName="parentText2" refType="primFontSz" refFor="des" refForName="parentText1" op="equ"/>
                  <dgm:constr type="primFontSz" for="des" forName="parentText3" refType="primFontSz" refFor="des" refForName="parentText1" op="equ"/>
                  <dgm:constr type="primFontSz" for="des" forName="parentText4" refType="primFontSz" refFor="des" refForName="parentText1" op="equ"/>
                  <dgm:constr type="primFontSz" for="des" forName="parentText5" refType="primFontSz" refFor="des" refForName="parentText1" op="equ"/>
                  <dgm:constr type="primFontSz" for="des" forName="childText2" refType="primFontSz" refFor="des" refForName="childText1" op="equ"/>
                  <dgm:constr type="primFontSz" for="des" forName="childText3" refType="primFontSz" refFor="des" refForName="childText1" op="equ"/>
                  <dgm:constr type="primFontSz" for="des" forName="childText4" refType="primFontSz" refFor="des" refForName="childText1" op="equ"/>
                  <dgm:constr type="primFontSz" for="des" forName="childText5" refType="primFontSz" refFor="des" refForName="childText1" op="equ"/>
                  <dgm:constr type="l" for="ch" forName="childText1" refType="w" fact="0.81518"/>
                  <dgm:constr type="t" for="ch" forName="childText1" refType="h" fact="0.1997"/>
                  <dgm:constr type="w" for="ch" forName="childText1" refType="w" fact="0.18482"/>
                  <dgm:constr type="h" for="ch" forName="childText1" refType="h" fact="0.4763"/>
                  <dgm:constr type="l" for="ch" forName="childText2" refType="w" fact="0.63036"/>
                  <dgm:constr type="t" for="ch" forName="childText2" refType="h" fact="0.2862"/>
                  <dgm:constr type="w" for="ch" forName="childText2" refType="w" fact="0.18482"/>
                  <dgm:constr type="h" for="ch" forName="childText2" refType="h" fact="0.4763"/>
                  <dgm:constr type="l" for="ch" forName="childText3" refType="w" fact="0.44554"/>
                  <dgm:constr type="t" for="ch" forName="childText3" refType="h" fact="0.3727"/>
                  <dgm:constr type="w" for="ch" forName="childText3" refType="w" fact="0.18482"/>
                  <dgm:constr type="h" for="ch" forName="childText3" refType="h" fact="0.4763"/>
                  <dgm:constr type="l" for="ch" forName="childText4" refType="w" fact="0.26072"/>
                  <dgm:constr type="t" for="ch" forName="childText4" refType="h" fact="0.4592"/>
                  <dgm:constr type="w" for="ch" forName="childText4" refType="w" fact="0.18482"/>
                  <dgm:constr type="h" for="ch" forName="childText4" refType="h" fact="0.4763"/>
                  <dgm:constr type="l" for="ch" forName="childText5" refType="w" fact="0.0759"/>
                  <dgm:constr type="t" for="ch" forName="childText5" refType="h" fact="0.5457"/>
                  <dgm:constr type="w" for="ch" forName="childText5" refType="w" fact="0.18482"/>
                  <dgm:constr type="h" for="ch" forName="childText5" refType="h" fact="0.4763"/>
                  <dgm:constr type="l" for="ch" forName="parentText1" refType="w" fact="0"/>
                  <dgm:constr type="t" for="ch" forName="parentText1" refType="h" fact="0"/>
                  <dgm:constr type="w" for="ch" forName="parentText1" refType="w"/>
                  <dgm:constr type="h" for="ch" forName="parentText1" refType="h" fact="0.2594"/>
                  <dgm:constr type="l" for="ch" forName="parentText2" refType="w" fact="0"/>
                  <dgm:constr type="t" for="ch" forName="parentText2" refType="h" fact="0.0865"/>
                  <dgm:constr type="w" for="ch" forName="parentText2" refType="w" fact="0.8152"/>
                  <dgm:constr type="h" for="ch" forName="parentText2" refType="h" fact="0.2594"/>
                  <dgm:constr type="l" for="ch" forName="parentText3" refType="w" fact="0"/>
                  <dgm:constr type="t" for="ch" forName="parentText3" refType="h" fact="0.173"/>
                  <dgm:constr type="w" for="ch" forName="parentText3" refType="w" fact="0.6304"/>
                  <dgm:constr type="h" for="ch" forName="parentText3" refType="h" fact="0.2594"/>
                  <dgm:constr type="l" for="ch" forName="parentText4" refType="w" fact="0"/>
                  <dgm:constr type="t" for="ch" forName="parentText4" refType="h" fact="0.2595"/>
                  <dgm:constr type="w" for="ch" forName="parentText4" refType="w" fact="0.4455"/>
                  <dgm:constr type="h" for="ch" forName="parentText4" refType="h" fact="0.2594"/>
                  <dgm:constr type="l" for="ch" forName="parentText5" refType="w" fact="0"/>
                  <dgm:constr type="t" for="ch" forName="parentText5" refType="h" fact="0.346"/>
                  <dgm:constr type="w" for="ch" forName="parentText5" refType="w" fact="0.2607"/>
                  <dgm:constr type="h" for="ch" forName="parentText5" refType="h" fact="0.2594"/>
                </dgm:constrLst>
              </dgm:else>
            </dgm:choose>
          </dgm:else>
        </dgm:choose>
      </dgm:else>
    </dgm:choose>
    <dgm:forEach name="Name52" axis="ch" ptType="node" cnt="1">
      <dgm:layoutNode name="parentText1" styleLbl="node1">
        <dgm:varLst>
          <dgm:chMax/>
          <dgm:chPref val="3"/>
          <dgm:bulletEnabled val="1"/>
        </dgm:varLst>
        <dgm:choose name="Name53">
          <dgm:if name="Name54" func="var" arg="dir" op="equ" val="norm">
            <dgm:alg type="tx">
              <dgm:param type="parTxLTRAlign" val="l"/>
            </dgm:alg>
            <dgm:shape xmlns:r="http://schemas.openxmlformats.org/officeDocument/2006/relationships" type="rightArrow" r:blip="">
              <dgm:adjLst>
                <dgm:adj idx="1" val="0.5"/>
                <dgm:adj idx="2" val="0.5"/>
              </dgm:adjLst>
            </dgm:shape>
            <dgm:constrLst>
              <dgm:constr type="lMarg" refType="primFontSz" fact="0.3"/>
              <dgm:constr type="rMarg" val="20"/>
              <dgm:constr type="tMarg" refType="primFontSz" fact="0.3"/>
              <dgm:constr type="bMarg" refType="h" fact="0.45"/>
            </dgm:constrLst>
          </dgm:if>
          <dgm:else name="Name55">
            <dgm:alg type="tx">
              <dgm:param type="parTxLTRAlign" val="r"/>
            </dgm:alg>
            <dgm:shape xmlns:r="http://schemas.openxmlformats.org/officeDocument/2006/relationships" type="leftArrow" r:blip="">
              <dgm:adjLst>
                <dgm:adj idx="1" val="0.5"/>
                <dgm:adj idx="2" val="0.5"/>
              </dgm:adjLst>
            </dgm:shape>
            <dgm:constrLst>
              <dgm:constr type="lMarg" val="20"/>
              <dgm:constr type="rMarg" refType="primFontSz" fact="0.3"/>
              <dgm:constr type="tMarg" refType="primFontSz" fact="0.3"/>
              <dgm:constr type="bMarg" refType="h" fact="0.45"/>
            </dgm:constrLst>
          </dgm:else>
        </dgm:choose>
        <dgm:presOf axis="self" ptType="node"/>
        <dgm:ruleLst>
          <dgm:rule type="primFontSz" val="5" fact="NaN" max="NaN"/>
        </dgm:ruleLst>
      </dgm:layoutNode>
      <dgm:choose name="Name56">
        <dgm:if name="Name57" axis="ch" ptType="node" func="cnt" op="gte" val="1">
          <dgm:layoutNode name="childText1" styleLbl="solidAlignAcc1">
            <dgm:varLst>
              <dgm:chMax val="0"/>
              <dgm:chPref val="0"/>
              <dgm:bulletEnabled val="1"/>
            </dgm:varLst>
            <dgm:alg type="tx">
              <dgm:param type="txAnchorVert" val="t"/>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58"/>
      </dgm:choose>
    </dgm:forEach>
    <dgm:forEach name="Name59" axis="ch" ptType="node" st="2" cnt="1">
      <dgm:layoutNode name="parentText2" styleLbl="node1">
        <dgm:varLst>
          <dgm:chMax/>
          <dgm:chPref val="3"/>
          <dgm:bulletEnabled val="1"/>
        </dgm:varLst>
        <dgm:choose name="Name60">
          <dgm:if name="Name61" func="var" arg="dir" op="equ" val="norm">
            <dgm:alg type="tx">
              <dgm:param type="parTxLTRAlign" val="l"/>
            </dgm:alg>
            <dgm:shape xmlns:r="http://schemas.openxmlformats.org/officeDocument/2006/relationships" type="rightArrow" r:blip="">
              <dgm:adjLst>
                <dgm:adj idx="1" val="0.5"/>
                <dgm:adj idx="2" val="0.5"/>
              </dgm:adjLst>
            </dgm:shape>
            <dgm:constrLst>
              <dgm:constr type="lMarg" refType="primFontSz" fact="0.3"/>
              <dgm:constr type="rMarg" val="20"/>
              <dgm:constr type="tMarg" refType="primFontSz" fact="0.3"/>
              <dgm:constr type="bMarg" refType="h" fact="0.45"/>
            </dgm:constrLst>
          </dgm:if>
          <dgm:else name="Name62">
            <dgm:alg type="tx">
              <dgm:param type="parTxLTRAlign" val="r"/>
            </dgm:alg>
            <dgm:shape xmlns:r="http://schemas.openxmlformats.org/officeDocument/2006/relationships" type="leftArrow" r:blip="">
              <dgm:adjLst>
                <dgm:adj idx="1" val="0.5"/>
                <dgm:adj idx="2" val="0.5"/>
              </dgm:adjLst>
            </dgm:shape>
            <dgm:constrLst>
              <dgm:constr type="lMarg" val="20"/>
              <dgm:constr type="rMarg" refType="primFontSz" fact="0.3"/>
              <dgm:constr type="tMarg" refType="primFontSz" fact="0.3"/>
              <dgm:constr type="bMarg" refType="h" fact="0.45"/>
            </dgm:constrLst>
          </dgm:else>
        </dgm:choose>
        <dgm:presOf axis="self" ptType="node"/>
        <dgm:ruleLst>
          <dgm:rule type="primFontSz" val="5" fact="NaN" max="NaN"/>
        </dgm:ruleLst>
      </dgm:layoutNode>
      <dgm:choose name="Name63">
        <dgm:if name="Name64" axis="ch" ptType="node" func="cnt" op="gte" val="1">
          <dgm:layoutNode name="childText2" styleLbl="solidAlignAcc1">
            <dgm:varLst>
              <dgm:chMax val="0"/>
              <dgm:chPref val="0"/>
              <dgm:bulletEnabled val="1"/>
            </dgm:varLst>
            <dgm:alg type="tx">
              <dgm:param type="txAnchorVert" val="t"/>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65"/>
      </dgm:choose>
    </dgm:forEach>
    <dgm:forEach name="Name66" axis="ch" ptType="node" st="3" cnt="1">
      <dgm:layoutNode name="parentText3" styleLbl="node1">
        <dgm:varLst>
          <dgm:chMax/>
          <dgm:chPref val="3"/>
          <dgm:bulletEnabled val="1"/>
        </dgm:varLst>
        <dgm:choose name="Name67">
          <dgm:if name="Name68" func="var" arg="dir" op="equ" val="norm">
            <dgm:alg type="tx">
              <dgm:param type="parTxLTRAlign" val="l"/>
            </dgm:alg>
            <dgm:shape xmlns:r="http://schemas.openxmlformats.org/officeDocument/2006/relationships" type="rightArrow" r:blip="">
              <dgm:adjLst>
                <dgm:adj idx="1" val="0.5"/>
                <dgm:adj idx="2" val="0.5"/>
              </dgm:adjLst>
            </dgm:shape>
            <dgm:constrLst>
              <dgm:constr type="lMarg" refType="primFontSz" fact="0.3"/>
              <dgm:constr type="rMarg" val="20"/>
              <dgm:constr type="tMarg" refType="primFontSz" fact="0.3"/>
              <dgm:constr type="bMarg" refType="h" fact="0.45"/>
            </dgm:constrLst>
          </dgm:if>
          <dgm:else name="Name69">
            <dgm:alg type="tx">
              <dgm:param type="parTxLTRAlign" val="r"/>
            </dgm:alg>
            <dgm:shape xmlns:r="http://schemas.openxmlformats.org/officeDocument/2006/relationships" type="leftArrow" r:blip="">
              <dgm:adjLst>
                <dgm:adj idx="1" val="0.5"/>
                <dgm:adj idx="2" val="0.5"/>
              </dgm:adjLst>
            </dgm:shape>
            <dgm:constrLst>
              <dgm:constr type="lMarg" val="20"/>
              <dgm:constr type="rMarg" refType="primFontSz" fact="0.3"/>
              <dgm:constr type="tMarg" refType="primFontSz" fact="0.3"/>
              <dgm:constr type="bMarg" refType="h" fact="0.45"/>
            </dgm:constrLst>
          </dgm:else>
        </dgm:choose>
        <dgm:presOf axis="self" ptType="node"/>
        <dgm:ruleLst>
          <dgm:rule type="primFontSz" val="5" fact="NaN" max="NaN"/>
        </dgm:ruleLst>
      </dgm:layoutNode>
      <dgm:choose name="Name70">
        <dgm:if name="Name71" axis="ch" ptType="node" func="cnt" op="gte" val="1">
          <dgm:layoutNode name="childText3" styleLbl="solidAlignAcc1">
            <dgm:varLst>
              <dgm:chMax val="0"/>
              <dgm:chPref val="0"/>
              <dgm:bulletEnabled val="1"/>
            </dgm:varLst>
            <dgm:alg type="tx">
              <dgm:param type="txAnchorVert" val="t"/>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72"/>
      </dgm:choose>
    </dgm:forEach>
    <dgm:forEach name="Name73" axis="ch" ptType="node" st="4" cnt="1">
      <dgm:layoutNode name="parentText4" styleLbl="node1">
        <dgm:varLst>
          <dgm:chMax/>
          <dgm:chPref val="3"/>
          <dgm:bulletEnabled val="1"/>
        </dgm:varLst>
        <dgm:choose name="Name74">
          <dgm:if name="Name75" func="var" arg="dir" op="equ" val="norm">
            <dgm:alg type="tx">
              <dgm:param type="parTxLTRAlign" val="l"/>
            </dgm:alg>
            <dgm:shape xmlns:r="http://schemas.openxmlformats.org/officeDocument/2006/relationships" type="rightArrow" r:blip="">
              <dgm:adjLst>
                <dgm:adj idx="1" val="0.5"/>
                <dgm:adj idx="2" val="0.5"/>
              </dgm:adjLst>
            </dgm:shape>
            <dgm:constrLst>
              <dgm:constr type="lMarg" refType="primFontSz" fact="0.3"/>
              <dgm:constr type="rMarg" val="20"/>
              <dgm:constr type="tMarg" refType="primFontSz" fact="0.3"/>
              <dgm:constr type="bMarg" refType="h" fact="0.45"/>
            </dgm:constrLst>
          </dgm:if>
          <dgm:else name="Name76">
            <dgm:alg type="tx">
              <dgm:param type="parTxLTRAlign" val="r"/>
            </dgm:alg>
            <dgm:shape xmlns:r="http://schemas.openxmlformats.org/officeDocument/2006/relationships" type="leftArrow" r:blip="">
              <dgm:adjLst>
                <dgm:adj idx="1" val="0.5"/>
                <dgm:adj idx="2" val="0.5"/>
              </dgm:adjLst>
            </dgm:shape>
            <dgm:constrLst>
              <dgm:constr type="lMarg" val="20"/>
              <dgm:constr type="rMarg" refType="primFontSz" fact="0.3"/>
              <dgm:constr type="tMarg" refType="primFontSz" fact="0.3"/>
              <dgm:constr type="bMarg" refType="h" fact="0.45"/>
            </dgm:constrLst>
          </dgm:else>
        </dgm:choose>
        <dgm:presOf axis="self" ptType="node"/>
        <dgm:ruleLst>
          <dgm:rule type="primFontSz" val="5" fact="NaN" max="NaN"/>
        </dgm:ruleLst>
      </dgm:layoutNode>
      <dgm:choose name="Name77">
        <dgm:if name="Name78" axis="ch" ptType="node" func="cnt" op="gte" val="1">
          <dgm:layoutNode name="childText4" styleLbl="solidAlignAcc1">
            <dgm:varLst>
              <dgm:chMax val="0"/>
              <dgm:chPref val="0"/>
              <dgm:bulletEnabled val="1"/>
            </dgm:varLst>
            <dgm:alg type="tx">
              <dgm:param type="txAnchorVert" val="t"/>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79"/>
      </dgm:choose>
    </dgm:forEach>
    <dgm:forEach name="Name80" axis="ch" ptType="node" st="5" cnt="1">
      <dgm:layoutNode name="parentText5" styleLbl="node1">
        <dgm:varLst>
          <dgm:chMax/>
          <dgm:chPref val="3"/>
          <dgm:bulletEnabled val="1"/>
        </dgm:varLst>
        <dgm:choose name="Name81">
          <dgm:if name="Name82" func="var" arg="dir" op="equ" val="norm">
            <dgm:alg type="tx">
              <dgm:param type="parTxLTRAlign" val="l"/>
            </dgm:alg>
            <dgm:shape xmlns:r="http://schemas.openxmlformats.org/officeDocument/2006/relationships" type="rightArrow" r:blip="">
              <dgm:adjLst>
                <dgm:adj idx="1" val="0.5"/>
                <dgm:adj idx="2" val="0.5"/>
              </dgm:adjLst>
            </dgm:shape>
            <dgm:constrLst>
              <dgm:constr type="lMarg" refType="primFontSz" fact="0.3"/>
              <dgm:constr type="rMarg" val="20"/>
              <dgm:constr type="tMarg" refType="primFontSz" fact="0.3"/>
              <dgm:constr type="bMarg" refType="h" fact="0.45"/>
            </dgm:constrLst>
          </dgm:if>
          <dgm:else name="Name83">
            <dgm:alg type="tx">
              <dgm:param type="parTxLTRAlign" val="r"/>
            </dgm:alg>
            <dgm:shape xmlns:r="http://schemas.openxmlformats.org/officeDocument/2006/relationships" type="leftArrow" r:blip="">
              <dgm:adjLst>
                <dgm:adj idx="1" val="0.5"/>
                <dgm:adj idx="2" val="0.5"/>
              </dgm:adjLst>
            </dgm:shape>
            <dgm:constrLst>
              <dgm:constr type="lMarg" val="20"/>
              <dgm:constr type="rMarg" refType="primFontSz" fact="0.3"/>
              <dgm:constr type="tMarg" refType="primFontSz" fact="0.3"/>
              <dgm:constr type="bMarg" refType="h" fact="0.45"/>
            </dgm:constrLst>
          </dgm:else>
        </dgm:choose>
        <dgm:presOf axis="self" ptType="node"/>
        <dgm:ruleLst>
          <dgm:rule type="primFontSz" val="5" fact="NaN" max="NaN"/>
        </dgm:ruleLst>
      </dgm:layoutNode>
      <dgm:choose name="Name84">
        <dgm:if name="Name85" axis="ch" ptType="node" func="cnt" op="gte" val="1">
          <dgm:layoutNode name="childText5" styleLbl="solidAlignAcc1">
            <dgm:varLst>
              <dgm:chMax val="0"/>
              <dgm:chPref val="0"/>
              <dgm:bulletEnabled val="1"/>
            </dgm:varLst>
            <dgm:alg type="tx">
              <dgm:param type="txAnchorVert" val="t"/>
              <dgm:param type="parTxLTRAlign" val="l"/>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86"/>
      </dgm:choose>
    </dgm:forEach>
  </dgm:layoutNode>
</dgm:layoutDef>
</file>

<file path=ppt/diagrams/layout3.xml><?xml version="1.0" encoding="utf-8"?>
<dgm:layoutDef xmlns:dgm="http://schemas.openxmlformats.org/drawingml/2006/diagram" xmlns:a="http://schemas.openxmlformats.org/drawingml/2006/main" uniqueId="urn:microsoft.com/office/officeart/2005/8/layout/hProcess9">
  <dgm:title val=""/>
  <dgm:desc val=""/>
  <dgm:catLst>
    <dgm:cat type="process" pri="5000"/>
    <dgm:cat type="convert" pri="13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CompostProcess">
    <dgm:varLst>
      <dgm:dir/>
      <dgm:resizeHandles val="exact"/>
    </dgm:varLst>
    <dgm:alg type="composite">
      <dgm:param type="horzAlign" val="ctr"/>
      <dgm:param type="vertAlign" val="mid"/>
    </dgm:alg>
    <dgm:shape xmlns:r="http://schemas.openxmlformats.org/officeDocument/2006/relationships" r:blip="">
      <dgm:adjLst/>
    </dgm:shape>
    <dgm:presOf/>
    <dgm:constrLst>
      <dgm:constr type="w" for="ch" forName="arrow" refType="w" fact="0.85"/>
      <dgm:constr type="h" for="ch" forName="arrow" refType="h"/>
      <dgm:constr type="ctrX" for="ch" forName="arrow" refType="w" fact="0.5"/>
      <dgm:constr type="ctrY" for="ch" forName="arrow" refType="h" fact="0.5"/>
      <dgm:constr type="w" for="ch" forName="linearProcess" refType="w"/>
      <dgm:constr type="h" for="ch" forName="linearProcess" refType="h" fact="0.4"/>
      <dgm:constr type="ctrX" for="ch" forName="linearProcess" refType="w" fact="0.5"/>
      <dgm:constr type="ctrY" for="ch" forName="linearProcess" refType="h" fact="0.5"/>
    </dgm:constrLst>
    <dgm:ruleLst/>
    <dgm:layoutNode name="arrow" styleLbl="bgShp">
      <dgm:alg type="sp"/>
      <dgm:choose name="Name0">
        <dgm:if name="Name1" func="var" arg="dir" op="equ" val="norm">
          <dgm:shape xmlns:r="http://schemas.openxmlformats.org/officeDocument/2006/relationships" type="rightArrow" r:blip="">
            <dgm:adjLst/>
          </dgm:shape>
        </dgm:if>
        <dgm:else name="Name2">
          <dgm:shape xmlns:r="http://schemas.openxmlformats.org/officeDocument/2006/relationships" type="leftArrow" r:blip="">
            <dgm:adjLst/>
          </dgm:shape>
        </dgm:else>
      </dgm:choose>
      <dgm:presOf/>
      <dgm:constrLst/>
      <dgm:ruleLst/>
    </dgm:layoutNode>
    <dgm:layoutNode name="linearProcess">
      <dgm:choose name="Name3">
        <dgm:if name="Name4" func="var" arg="dir" op="equ" val="norm">
          <dgm:alg type="lin"/>
        </dgm:if>
        <dgm:else name="Name5">
          <dgm:alg type="lin">
            <dgm:param type="linDir" val="fromR"/>
          </dgm:alg>
        </dgm:else>
      </dgm:choose>
      <dgm:shape xmlns:r="http://schemas.openxmlformats.org/officeDocument/2006/relationships" r:blip="">
        <dgm:adjLst/>
      </dgm:shape>
      <dgm:presOf/>
      <dgm:constrLst>
        <dgm:constr type="userA" for="ch" ptType="node" refType="w"/>
        <dgm:constr type="h" for="ch" ptType="node" refType="h"/>
        <dgm:constr type="w" for="ch" ptType="node" op="equ"/>
        <dgm:constr type="w" for="ch" forName="sibTrans" refType="w" fact="0.05"/>
        <dgm:constr type="primFontSz" for="ch" ptType="node" op="equ" val="65"/>
      </dgm:constrLst>
      <dgm:ruleLst/>
      <dgm:forEach name="Name6" axis="ch" ptType="node">
        <dgm:layoutNode name="textNode" styleLbl="node1">
          <dgm:varLst>
            <dgm:bulletEnabled val="1"/>
          </dgm:varLst>
          <dgm:alg type="tx"/>
          <dgm:shape xmlns:r="http://schemas.openxmlformats.org/officeDocument/2006/relationships" type="roundRect" r:blip="">
            <dgm:adjLst/>
          </dgm:shape>
          <dgm:presOf axis="desOrSelf" ptType="node"/>
          <dgm:constrLst>
            <dgm:constr type="userA"/>
            <dgm:constr type="w" refType="userA" fact="0.3"/>
            <dgm:constr type="tMarg" refType="primFontSz" fact="0.3"/>
            <dgm:constr type="bMarg" refType="primFontSz" fact="0.3"/>
            <dgm:constr type="lMarg" refType="primFontSz" fact="0.3"/>
            <dgm:constr type="rMarg" refType="primFontSz" fact="0.3"/>
          </dgm:constrLst>
          <dgm:ruleLst>
            <dgm:rule type="w" val="NaN" fact="1" max="NaN"/>
            <dgm:rule type="primFontSz" val="5" fact="NaN" max="NaN"/>
          </dgm:ruleLst>
        </dgm:layoutNode>
        <dgm:forEach name="Name7" axis="followSib" ptType="sibTrans" cnt="1">
          <dgm:layoutNode name="sibTrans">
            <dgm:alg type="sp"/>
            <dgm:shape xmlns:r="http://schemas.openxmlformats.org/officeDocument/2006/relationships" r:blip="">
              <dgm:adjLst/>
            </dgm:shape>
            <dgm:presOf/>
            <dgm:constrLst/>
            <dgm:ruleLst/>
          </dgm:layoutNode>
        </dgm:forEach>
      </dgm:forEach>
    </dgm:layoutNod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png>
</file>

<file path=ppt/media/image11.png>
</file>

<file path=ppt/media/image12.svg>
</file>

<file path=ppt/media/image13.png>
</file>

<file path=ppt/media/image14.jpeg>
</file>

<file path=ppt/media/image15.png>
</file>

<file path=ppt/media/image16.png>
</file>

<file path=ppt/media/image17.png>
</file>

<file path=ppt/media/image18.jpeg>
</file>

<file path=ppt/media/image19.png>
</file>

<file path=ppt/media/image20.jpeg>
</file>

<file path=ppt/media/image21.png>
</file>

<file path=ppt/media/image22.png>
</file>

<file path=ppt/media/image23.png>
</file>

<file path=ppt/media/image24.jpeg>
</file>

<file path=ppt/media/image25.jpeg>
</file>

<file path=ppt/media/image26.png>
</file>

<file path=ppt/media/image27.png>
</file>

<file path=ppt/media/image28.jpeg>
</file>

<file path=ppt/media/image29.jpeg>
</file>

<file path=ppt/media/image3.png>
</file>

<file path=ppt/media/image30.png>
</file>

<file path=ppt/media/image31.png>
</file>

<file path=ppt/media/image32.png>
</file>

<file path=ppt/media/image33.png>
</file>

<file path=ppt/media/image5.jpeg>
</file>

<file path=ppt/media/image6.png>
</file>

<file path=ppt/media/image7.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5E18085-025E-4E43-97FF-75CDA1BB888E}" type="datetimeFigureOut">
              <a:rPr lang="en-GB" smtClean="0"/>
              <a:t>24/02/2026</a:t>
            </a:fld>
            <a:endParaRPr lang="en-GB"/>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FD331D0-E2FE-4297-8E7C-0D7B48CA5994}" type="slidenum">
              <a:rPr lang="en-GB" smtClean="0"/>
              <a:t>‹#›</a:t>
            </a:fld>
            <a:endParaRPr lang="en-GB"/>
          </a:p>
        </p:txBody>
      </p:sp>
    </p:spTree>
    <p:extLst>
      <p:ext uri="{BB962C8B-B14F-4D97-AF65-F5344CB8AC3E}">
        <p14:creationId xmlns:p14="http://schemas.microsoft.com/office/powerpoint/2010/main" val="373852242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image" Target="../media/image9.jpe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image" Target="../media/image10.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12.svg"/><Relationship Id="rId2" Type="http://schemas.openxmlformats.org/officeDocument/2006/relationships/image" Target="../media/image11.png"/><Relationship Id="rId1" Type="http://schemas.openxmlformats.org/officeDocument/2006/relationships/slideMaster" Target="../slideMasters/slideMaster1.xml"/><Relationship Id="rId4" Type="http://schemas.openxmlformats.org/officeDocument/2006/relationships/image" Target="../media/image4.emf"/></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image" Target="../media/image13.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18.jpe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20.jpe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3" Type="http://schemas.openxmlformats.org/officeDocument/2006/relationships/image" Target="../media/image25.jpeg"/><Relationship Id="rId2" Type="http://schemas.openxmlformats.org/officeDocument/2006/relationships/image" Target="../media/image24.jpeg"/><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28.jpeg"/><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28.jpe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image" Target="../media/image29.jpeg"/><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image" Target="../media/image5.jpeg"/><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1.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8.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3833A3-1069-85E7-AE67-DF5566630D09}"/>
              </a:ext>
            </a:extLst>
          </p:cNvPr>
          <p:cNvSpPr>
            <a:spLocks noGrp="1"/>
          </p:cNvSpPr>
          <p:nvPr>
            <p:ph type="ctrTitle"/>
          </p:nvPr>
        </p:nvSpPr>
        <p:spPr>
          <a:xfrm>
            <a:off x="1143000" y="1122363"/>
            <a:ext cx="6858000" cy="2387600"/>
          </a:xfrm>
        </p:spPr>
        <p:txBody>
          <a:bodyPr anchor="b"/>
          <a:lstStyle>
            <a:lvl1pPr algn="ctr">
              <a:defRPr sz="4500"/>
            </a:lvl1pPr>
          </a:lstStyle>
          <a:p>
            <a:r>
              <a:rPr lang="en-US"/>
              <a:t>Click to edit Master title style</a:t>
            </a:r>
            <a:endParaRPr lang="en-GB"/>
          </a:p>
        </p:txBody>
      </p:sp>
      <p:sp>
        <p:nvSpPr>
          <p:cNvPr id="3" name="Subtitle 2">
            <a:extLst>
              <a:ext uri="{FF2B5EF4-FFF2-40B4-BE49-F238E27FC236}">
                <a16:creationId xmlns:a16="http://schemas.microsoft.com/office/drawing/2014/main" id="{B26F71B9-C630-4344-BE9B-5012E3610092}"/>
              </a:ext>
            </a:extLst>
          </p:cNvPr>
          <p:cNvSpPr>
            <a:spLocks noGrp="1"/>
          </p:cNvSpPr>
          <p:nvPr>
            <p:ph type="subTitle" idx="1"/>
          </p:nvPr>
        </p:nvSpPr>
        <p:spPr>
          <a:xfrm>
            <a:off x="1143000" y="3602038"/>
            <a:ext cx="6858000" cy="1655762"/>
          </a:xfrm>
        </p:spPr>
        <p:txBody>
          <a:bodyPr/>
          <a:lstStyle>
            <a:lvl1pPr marL="0" indent="0" algn="ctr">
              <a:buNone/>
              <a:defRPr sz="18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a:t>Click to edit Master subtitle style</a:t>
            </a:r>
            <a:endParaRPr lang="en-GB"/>
          </a:p>
        </p:txBody>
      </p:sp>
      <p:sp>
        <p:nvSpPr>
          <p:cNvPr id="4" name="Date Placeholder 3">
            <a:extLst>
              <a:ext uri="{FF2B5EF4-FFF2-40B4-BE49-F238E27FC236}">
                <a16:creationId xmlns:a16="http://schemas.microsoft.com/office/drawing/2014/main" id="{886F3781-6723-3C86-40ED-EFB863382303}"/>
              </a:ext>
            </a:extLst>
          </p:cNvPr>
          <p:cNvSpPr>
            <a:spLocks noGrp="1"/>
          </p:cNvSpPr>
          <p:nvPr>
            <p:ph type="dt" sz="half" idx="10"/>
          </p:nvPr>
        </p:nvSpPr>
        <p:spPr/>
        <p:txBody>
          <a:bodyPr/>
          <a:lstStyle/>
          <a:p>
            <a:fld id="{250F2193-C31C-49F1-989E-72B32DCA742C}" type="datetimeFigureOut">
              <a:rPr lang="en-GB" smtClean="0"/>
              <a:t>24/02/2026</a:t>
            </a:fld>
            <a:endParaRPr lang="en-GB"/>
          </a:p>
        </p:txBody>
      </p:sp>
      <p:sp>
        <p:nvSpPr>
          <p:cNvPr id="5" name="Footer Placeholder 4">
            <a:extLst>
              <a:ext uri="{FF2B5EF4-FFF2-40B4-BE49-F238E27FC236}">
                <a16:creationId xmlns:a16="http://schemas.microsoft.com/office/drawing/2014/main" id="{E01A3681-E974-1098-EEDF-3FCDE1110179}"/>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32F19CF9-4B0D-26BB-4F9C-C844CC20B813}"/>
              </a:ext>
            </a:extLst>
          </p:cNvPr>
          <p:cNvSpPr>
            <a:spLocks noGrp="1"/>
          </p:cNvSpPr>
          <p:nvPr>
            <p:ph type="sldNum" sz="quarter" idx="12"/>
          </p:nvPr>
        </p:nvSpPr>
        <p:spPr/>
        <p:txBody>
          <a:bodyPr/>
          <a:lstStyle/>
          <a:p>
            <a:fld id="{B42DE41B-96B5-4FF7-B1AD-F00BA16E1B53}" type="slidenum">
              <a:rPr lang="en-GB" smtClean="0"/>
              <a:t>‹#›</a:t>
            </a:fld>
            <a:endParaRPr lang="en-GB"/>
          </a:p>
        </p:txBody>
      </p:sp>
    </p:spTree>
    <p:extLst>
      <p:ext uri="{BB962C8B-B14F-4D97-AF65-F5344CB8AC3E}">
        <p14:creationId xmlns:p14="http://schemas.microsoft.com/office/powerpoint/2010/main" val="331313985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Slide 2">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438150" y="2700150"/>
            <a:ext cx="3733800" cy="833626"/>
          </a:xfrm>
          <a:noFill/>
        </p:spPr>
        <p:txBody>
          <a:bodyPr wrap="square" lIns="0" tIns="0" rIns="0" bIns="0" anchor="b" anchorCtr="0">
            <a:spAutoFit/>
          </a:bodyPr>
          <a:lstStyle>
            <a:lvl1pPr>
              <a:defRPr sz="3000" spc="-38" baseline="0">
                <a:solidFill>
                  <a:schemeClr val="tx1"/>
                </a:solidFill>
                <a:latin typeface="+mj-lt"/>
                <a:cs typeface="Segoe UI" panose="020B0502040204020203" pitchFamily="34" charset="0"/>
              </a:defRPr>
            </a:lvl1pPr>
          </a:lstStyle>
          <a:p>
            <a:r>
              <a:rPr lang="en-US"/>
              <a:t>Event name or presentation title </a:t>
            </a:r>
          </a:p>
        </p:txBody>
      </p:sp>
      <p:sp>
        <p:nvSpPr>
          <p:cNvPr id="5" name="Text Placeholder 4"/>
          <p:cNvSpPr>
            <a:spLocks noGrp="1"/>
          </p:cNvSpPr>
          <p:nvPr>
            <p:ph type="body" sz="quarter" idx="12" hasCustomPrompt="1"/>
          </p:nvPr>
        </p:nvSpPr>
        <p:spPr>
          <a:xfrm>
            <a:off x="438150" y="3962401"/>
            <a:ext cx="3733800" cy="167225"/>
          </a:xfrm>
          <a:noFill/>
        </p:spPr>
        <p:txBody>
          <a:bodyPr wrap="square" lIns="0" tIns="0" rIns="0" bIns="0">
            <a:spAutoFit/>
          </a:bodyPr>
          <a:lstStyle>
            <a:lvl1pPr marL="0" indent="0">
              <a:spcBef>
                <a:spcPts val="0"/>
              </a:spcBef>
              <a:buNone/>
              <a:defRPr sz="1200" spc="0" baseline="0">
                <a:solidFill>
                  <a:schemeClr val="tx1"/>
                </a:solidFill>
                <a:latin typeface="+mn-lt"/>
                <a:cs typeface="Segoe UI" panose="020B0502040204020203" pitchFamily="34" charset="0"/>
              </a:defRPr>
            </a:lvl1pPr>
          </a:lstStyle>
          <a:p>
            <a:pPr lvl="0"/>
            <a:r>
              <a:rPr lang="en-US"/>
              <a:t>Speaker name or subtitle text</a:t>
            </a:r>
          </a:p>
        </p:txBody>
      </p:sp>
      <p:pic>
        <p:nvPicPr>
          <p:cNvPr id="2" name="MS logo gray - EMF" descr="Microsoft logo, gray text version">
            <a:extLst>
              <a:ext uri="{FF2B5EF4-FFF2-40B4-BE49-F238E27FC236}">
                <a16:creationId xmlns:a16="http://schemas.microsoft.com/office/drawing/2014/main" id="{BBFAAA10-F521-410E-1BB5-6D77902DD0C4}"/>
              </a:ext>
            </a:extLst>
          </p:cNvPr>
          <p:cNvPicPr>
            <a:picLocks noChangeAspect="1"/>
          </p:cNvPicPr>
          <p:nvPr/>
        </p:nvPicPr>
        <p:blipFill>
          <a:blip r:embed="rId3" cstate="print">
            <a:extLst>
              <a:ext uri="{28A0092B-C50C-407E-A947-70E740481C1C}">
                <a14:useLocalDpi xmlns:a14="http://schemas.microsoft.com/office/drawing/2010/main"/>
              </a:ext>
            </a:extLst>
          </a:blip>
          <a:stretch>
            <a:fillRect/>
          </a:stretch>
        </p:blipFill>
        <p:spPr bwMode="black">
          <a:xfrm>
            <a:off x="438150" y="585788"/>
            <a:ext cx="1024830" cy="292608"/>
          </a:xfrm>
          <a:prstGeom prst="rect">
            <a:avLst/>
          </a:prstGeom>
        </p:spPr>
      </p:pic>
    </p:spTree>
    <p:extLst>
      <p:ext uri="{BB962C8B-B14F-4D97-AF65-F5344CB8AC3E}">
        <p14:creationId xmlns:p14="http://schemas.microsoft.com/office/powerpoint/2010/main" val="402940643"/>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520">
          <p15:clr>
            <a:srgbClr val="5ACBF0"/>
          </p15:clr>
        </p15:guide>
        <p15:guide id="3" pos="6144">
          <p15:clr>
            <a:srgbClr val="5ACBF0"/>
          </p15:clr>
        </p15:guide>
        <p15:guide id="4" orient="horz" pos="2160">
          <p15:clr>
            <a:srgbClr val="FBAE4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1_Title Slide 2">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438150" y="2700150"/>
            <a:ext cx="3733800" cy="833626"/>
          </a:xfrm>
          <a:noFill/>
        </p:spPr>
        <p:txBody>
          <a:bodyPr wrap="square" lIns="0" tIns="0" rIns="0" bIns="0" anchor="b" anchorCtr="0">
            <a:spAutoFit/>
          </a:bodyPr>
          <a:lstStyle>
            <a:lvl1pPr>
              <a:defRPr sz="3000" spc="-38" baseline="0">
                <a:solidFill>
                  <a:schemeClr val="tx1"/>
                </a:solidFill>
                <a:latin typeface="+mj-lt"/>
                <a:cs typeface="Segoe UI" panose="020B0502040204020203" pitchFamily="34" charset="0"/>
              </a:defRPr>
            </a:lvl1pPr>
          </a:lstStyle>
          <a:p>
            <a:r>
              <a:rPr lang="en-US"/>
              <a:t>Event name or presentation title </a:t>
            </a:r>
          </a:p>
        </p:txBody>
      </p:sp>
      <p:sp>
        <p:nvSpPr>
          <p:cNvPr id="5" name="Text Placeholder 4"/>
          <p:cNvSpPr>
            <a:spLocks noGrp="1"/>
          </p:cNvSpPr>
          <p:nvPr>
            <p:ph type="body" sz="quarter" idx="12" hasCustomPrompt="1"/>
          </p:nvPr>
        </p:nvSpPr>
        <p:spPr>
          <a:xfrm>
            <a:off x="438150" y="3962401"/>
            <a:ext cx="3733800" cy="167225"/>
          </a:xfrm>
          <a:noFill/>
        </p:spPr>
        <p:txBody>
          <a:bodyPr wrap="square" lIns="0" tIns="0" rIns="0" bIns="0">
            <a:spAutoFit/>
          </a:bodyPr>
          <a:lstStyle>
            <a:lvl1pPr marL="0" indent="0">
              <a:spcBef>
                <a:spcPts val="0"/>
              </a:spcBef>
              <a:buNone/>
              <a:defRPr sz="1200" spc="0" baseline="0">
                <a:solidFill>
                  <a:schemeClr val="tx1"/>
                </a:solidFill>
                <a:latin typeface="+mn-lt"/>
                <a:cs typeface="Segoe UI" panose="020B0502040204020203" pitchFamily="34" charset="0"/>
              </a:defRPr>
            </a:lvl1pPr>
          </a:lstStyle>
          <a:p>
            <a:pPr lvl="0"/>
            <a:r>
              <a:rPr lang="en-US"/>
              <a:t>Speaker name or subtitle text</a:t>
            </a:r>
          </a:p>
        </p:txBody>
      </p:sp>
      <p:pic>
        <p:nvPicPr>
          <p:cNvPr id="2" name="MS logo gray - EMF" descr="Microsoft logo, gray text version">
            <a:extLst>
              <a:ext uri="{FF2B5EF4-FFF2-40B4-BE49-F238E27FC236}">
                <a16:creationId xmlns:a16="http://schemas.microsoft.com/office/drawing/2014/main" id="{BBFAAA10-F521-410E-1BB5-6D77902DD0C4}"/>
              </a:ext>
            </a:extLst>
          </p:cNvPr>
          <p:cNvPicPr>
            <a:picLocks noChangeAspect="1"/>
          </p:cNvPicPr>
          <p:nvPr/>
        </p:nvPicPr>
        <p:blipFill>
          <a:blip r:embed="rId3" cstate="print">
            <a:extLst>
              <a:ext uri="{28A0092B-C50C-407E-A947-70E740481C1C}">
                <a14:useLocalDpi xmlns:a14="http://schemas.microsoft.com/office/drawing/2010/main"/>
              </a:ext>
            </a:extLst>
          </a:blip>
          <a:stretch>
            <a:fillRect/>
          </a:stretch>
        </p:blipFill>
        <p:spPr bwMode="black">
          <a:xfrm>
            <a:off x="438150" y="585788"/>
            <a:ext cx="1024830" cy="292608"/>
          </a:xfrm>
          <a:prstGeom prst="rect">
            <a:avLst/>
          </a:prstGeom>
        </p:spPr>
      </p:pic>
    </p:spTree>
    <p:extLst>
      <p:ext uri="{BB962C8B-B14F-4D97-AF65-F5344CB8AC3E}">
        <p14:creationId xmlns:p14="http://schemas.microsoft.com/office/powerpoint/2010/main" val="82866463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520">
          <p15:clr>
            <a:srgbClr val="5ACBF0"/>
          </p15:clr>
        </p15:guide>
        <p15:guide id="3" pos="6144">
          <p15:clr>
            <a:srgbClr val="5ACBF0"/>
          </p15:clr>
        </p15:guide>
        <p15:guide id="4" orient="horz" pos="2160">
          <p15:clr>
            <a:srgbClr val="FBAE4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Title Slide 3">
    <p:bg>
      <p:bgPr>
        <a:blipFill dpi="0" rotWithShape="1">
          <a:blip r:embed="rId2">
            <a:lum/>
            <a:extLst>
              <a:ext uri="{96DAC541-7B7A-43D3-8B79-37D633B846F1}">
                <asvg:svgBlip xmlns:asvg="http://schemas.microsoft.com/office/drawing/2016/SVG/main" r:embed="rId3"/>
              </a:ext>
            </a:extLst>
          </a:blip>
          <a:srcRect/>
          <a:stretch>
            <a:fillRect/>
          </a:stretch>
        </a:blip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438150" y="2700150"/>
            <a:ext cx="3733800" cy="833626"/>
          </a:xfrm>
          <a:noFill/>
        </p:spPr>
        <p:txBody>
          <a:bodyPr wrap="square" lIns="0" tIns="0" rIns="0" bIns="0" anchor="b" anchorCtr="0">
            <a:spAutoFit/>
          </a:bodyPr>
          <a:lstStyle>
            <a:lvl1pPr>
              <a:defRPr sz="3000" spc="-38" baseline="0">
                <a:solidFill>
                  <a:schemeClr val="tx1"/>
                </a:solidFill>
                <a:latin typeface="+mj-lt"/>
                <a:cs typeface="Segoe UI" panose="020B0502040204020203" pitchFamily="34" charset="0"/>
              </a:defRPr>
            </a:lvl1pPr>
          </a:lstStyle>
          <a:p>
            <a:r>
              <a:rPr lang="en-US"/>
              <a:t>Event name or presentation title </a:t>
            </a:r>
          </a:p>
        </p:txBody>
      </p:sp>
      <p:sp>
        <p:nvSpPr>
          <p:cNvPr id="5" name="Text Placeholder 4"/>
          <p:cNvSpPr>
            <a:spLocks noGrp="1"/>
          </p:cNvSpPr>
          <p:nvPr>
            <p:ph type="body" sz="quarter" idx="12" hasCustomPrompt="1"/>
          </p:nvPr>
        </p:nvSpPr>
        <p:spPr>
          <a:xfrm>
            <a:off x="438150" y="3962401"/>
            <a:ext cx="3733800" cy="167225"/>
          </a:xfrm>
          <a:noFill/>
        </p:spPr>
        <p:txBody>
          <a:bodyPr wrap="square" lIns="0" tIns="0" rIns="0" bIns="0">
            <a:spAutoFit/>
          </a:bodyPr>
          <a:lstStyle>
            <a:lvl1pPr marL="0" indent="0">
              <a:spcBef>
                <a:spcPts val="0"/>
              </a:spcBef>
              <a:buNone/>
              <a:defRPr sz="1200" spc="0" baseline="0">
                <a:solidFill>
                  <a:schemeClr val="tx1"/>
                </a:solidFill>
                <a:latin typeface="+mn-lt"/>
                <a:cs typeface="Segoe UI" panose="020B0502040204020203" pitchFamily="34" charset="0"/>
              </a:defRPr>
            </a:lvl1pPr>
          </a:lstStyle>
          <a:p>
            <a:pPr lvl="0"/>
            <a:r>
              <a:rPr lang="en-US"/>
              <a:t>Speaker name or subtitle text</a:t>
            </a:r>
          </a:p>
        </p:txBody>
      </p:sp>
      <p:pic>
        <p:nvPicPr>
          <p:cNvPr id="6" name="MS logo gray - EMF" descr="Microsoft logo, gray text version">
            <a:extLst>
              <a:ext uri="{FF2B5EF4-FFF2-40B4-BE49-F238E27FC236}">
                <a16:creationId xmlns:a16="http://schemas.microsoft.com/office/drawing/2014/main" id="{C6B9E508-E424-C5B2-1415-EF47F2EDB137}"/>
              </a:ext>
            </a:extLst>
          </p:cNvPr>
          <p:cNvPicPr>
            <a:picLocks noChangeAspect="1"/>
          </p:cNvPicPr>
          <p:nvPr/>
        </p:nvPicPr>
        <p:blipFill>
          <a:blip r:embed="rId4" cstate="print">
            <a:extLst>
              <a:ext uri="{28A0092B-C50C-407E-A947-70E740481C1C}">
                <a14:useLocalDpi xmlns:a14="http://schemas.microsoft.com/office/drawing/2010/main"/>
              </a:ext>
            </a:extLst>
          </a:blip>
          <a:stretch>
            <a:fillRect/>
          </a:stretch>
        </p:blipFill>
        <p:spPr bwMode="black">
          <a:xfrm>
            <a:off x="438150" y="585788"/>
            <a:ext cx="1024830" cy="292608"/>
          </a:xfrm>
          <a:prstGeom prst="rect">
            <a:avLst/>
          </a:prstGeom>
        </p:spPr>
      </p:pic>
    </p:spTree>
    <p:extLst>
      <p:ext uri="{BB962C8B-B14F-4D97-AF65-F5344CB8AC3E}">
        <p14:creationId xmlns:p14="http://schemas.microsoft.com/office/powerpoint/2010/main" val="128763378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520">
          <p15:clr>
            <a:srgbClr val="5ACBF0"/>
          </p15:clr>
        </p15:guide>
        <p15:guide id="3" pos="6144">
          <p15:clr>
            <a:srgbClr val="5ACBF0"/>
          </p15:clr>
        </p15:guide>
        <p15:guide id="4" orient="horz" pos="2160">
          <p15:clr>
            <a:srgbClr val="FBAE4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1_Title Slide 3">
    <p:bg>
      <p:bgPr>
        <a:blipFill dpi="0" rotWithShape="1">
          <a:blip r:embed="rId2">
            <a:lum/>
          </a:blip>
          <a:srcRect/>
          <a:stretch>
            <a:fillRect l="-3000" r="-3000"/>
          </a:stretch>
        </a:blip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438150" y="2700150"/>
            <a:ext cx="3733800" cy="833626"/>
          </a:xfrm>
          <a:noFill/>
        </p:spPr>
        <p:txBody>
          <a:bodyPr wrap="square" lIns="0" tIns="0" rIns="0" bIns="0" anchor="b" anchorCtr="0">
            <a:spAutoFit/>
          </a:bodyPr>
          <a:lstStyle>
            <a:lvl1pPr>
              <a:defRPr sz="3000" spc="-38" baseline="0">
                <a:solidFill>
                  <a:schemeClr val="tx1"/>
                </a:solidFill>
                <a:latin typeface="+mj-lt"/>
                <a:cs typeface="Segoe UI" panose="020B0502040204020203" pitchFamily="34" charset="0"/>
              </a:defRPr>
            </a:lvl1pPr>
          </a:lstStyle>
          <a:p>
            <a:r>
              <a:rPr lang="en-US"/>
              <a:t>Event name or presentation title </a:t>
            </a:r>
          </a:p>
        </p:txBody>
      </p:sp>
      <p:sp>
        <p:nvSpPr>
          <p:cNvPr id="5" name="Text Placeholder 4"/>
          <p:cNvSpPr>
            <a:spLocks noGrp="1"/>
          </p:cNvSpPr>
          <p:nvPr>
            <p:ph type="body" sz="quarter" idx="12" hasCustomPrompt="1"/>
          </p:nvPr>
        </p:nvSpPr>
        <p:spPr>
          <a:xfrm>
            <a:off x="438150" y="3962401"/>
            <a:ext cx="3733800" cy="167225"/>
          </a:xfrm>
          <a:noFill/>
        </p:spPr>
        <p:txBody>
          <a:bodyPr wrap="square" lIns="0" tIns="0" rIns="0" bIns="0">
            <a:spAutoFit/>
          </a:bodyPr>
          <a:lstStyle>
            <a:lvl1pPr marL="0" indent="0">
              <a:spcBef>
                <a:spcPts val="0"/>
              </a:spcBef>
              <a:buNone/>
              <a:defRPr sz="1200" spc="0" baseline="0">
                <a:solidFill>
                  <a:schemeClr val="tx1"/>
                </a:solidFill>
                <a:latin typeface="+mn-lt"/>
                <a:cs typeface="Segoe UI" panose="020B0502040204020203" pitchFamily="34" charset="0"/>
              </a:defRPr>
            </a:lvl1pPr>
          </a:lstStyle>
          <a:p>
            <a:pPr lvl="0"/>
            <a:r>
              <a:rPr lang="en-US"/>
              <a:t>Speaker name or subtitle text</a:t>
            </a:r>
          </a:p>
        </p:txBody>
      </p:sp>
      <p:pic>
        <p:nvPicPr>
          <p:cNvPr id="6" name="MS logo gray - EMF" descr="Microsoft logo, gray text version">
            <a:extLst>
              <a:ext uri="{FF2B5EF4-FFF2-40B4-BE49-F238E27FC236}">
                <a16:creationId xmlns:a16="http://schemas.microsoft.com/office/drawing/2014/main" id="{C6B9E508-E424-C5B2-1415-EF47F2EDB137}"/>
              </a:ext>
            </a:extLst>
          </p:cNvPr>
          <p:cNvPicPr>
            <a:picLocks noChangeAspect="1"/>
          </p:cNvPicPr>
          <p:nvPr/>
        </p:nvPicPr>
        <p:blipFill>
          <a:blip r:embed="rId3" cstate="print">
            <a:extLst>
              <a:ext uri="{28A0092B-C50C-407E-A947-70E740481C1C}">
                <a14:useLocalDpi xmlns:a14="http://schemas.microsoft.com/office/drawing/2010/main"/>
              </a:ext>
            </a:extLst>
          </a:blip>
          <a:stretch>
            <a:fillRect/>
          </a:stretch>
        </p:blipFill>
        <p:spPr bwMode="black">
          <a:xfrm>
            <a:off x="438150" y="585788"/>
            <a:ext cx="1024830" cy="292608"/>
          </a:xfrm>
          <a:prstGeom prst="rect">
            <a:avLst/>
          </a:prstGeom>
        </p:spPr>
      </p:pic>
    </p:spTree>
    <p:extLst>
      <p:ext uri="{BB962C8B-B14F-4D97-AF65-F5344CB8AC3E}">
        <p14:creationId xmlns:p14="http://schemas.microsoft.com/office/powerpoint/2010/main" val="343917090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520">
          <p15:clr>
            <a:srgbClr val="5ACBF0"/>
          </p15:clr>
        </p15:guide>
        <p15:guide id="3" pos="6144">
          <p15:clr>
            <a:srgbClr val="5ACBF0"/>
          </p15:clr>
        </p15:guide>
        <p15:guide id="4" orient="horz" pos="2160">
          <p15:clr>
            <a:srgbClr val="FBAE4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Section Titl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38912" y="3116278"/>
            <a:ext cx="6858000" cy="418128"/>
          </a:xfrm>
          <a:noFill/>
        </p:spPr>
        <p:txBody>
          <a:bodyPr vert="horz" wrap="square" lIns="0" tIns="0" rIns="0" bIns="0" rtlCol="0" anchor="b" anchorCtr="0">
            <a:spAutoFit/>
          </a:bodyPr>
          <a:lstStyle>
            <a:lvl1pPr>
              <a:defRPr lang="en-US" sz="3000" b="0" dirty="0">
                <a:latin typeface="+mj-lt"/>
              </a:defRPr>
            </a:lvl1pPr>
          </a:lstStyle>
          <a:p>
            <a:pPr lvl="0">
              <a:lnSpc>
                <a:spcPct val="90000"/>
              </a:lnSpc>
            </a:pPr>
            <a:r>
              <a:rPr lang="en-US"/>
              <a:t>Section title</a:t>
            </a:r>
          </a:p>
        </p:txBody>
      </p:sp>
    </p:spTree>
    <p:extLst>
      <p:ext uri="{BB962C8B-B14F-4D97-AF65-F5344CB8AC3E}">
        <p14:creationId xmlns:p14="http://schemas.microsoft.com/office/powerpoint/2010/main" val="445449019"/>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27">
          <p15:clr>
            <a:srgbClr val="5ACBF0"/>
          </p15:clr>
        </p15:guide>
        <p15:guide id="3" orient="horz" pos="1911">
          <p15:clr>
            <a:srgbClr val="5ACBF0"/>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1_Section Titl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38912" y="3116278"/>
            <a:ext cx="6858000" cy="418128"/>
          </a:xfrm>
          <a:noFill/>
        </p:spPr>
        <p:txBody>
          <a:bodyPr vert="horz" wrap="square" lIns="0" tIns="0" rIns="0" bIns="0" rtlCol="0" anchor="b" anchorCtr="0">
            <a:spAutoFit/>
          </a:bodyPr>
          <a:lstStyle>
            <a:lvl1pPr>
              <a:defRPr lang="en-US" sz="3000" b="0" dirty="0">
                <a:solidFill>
                  <a:schemeClr val="bg1"/>
                </a:solidFill>
                <a:latin typeface="+mj-lt"/>
              </a:defRPr>
            </a:lvl1pPr>
          </a:lstStyle>
          <a:p>
            <a:pPr lvl="0">
              <a:lnSpc>
                <a:spcPct val="90000"/>
              </a:lnSpc>
            </a:pPr>
            <a:r>
              <a:rPr lang="en-US"/>
              <a:t>Section title</a:t>
            </a:r>
          </a:p>
        </p:txBody>
      </p:sp>
    </p:spTree>
    <p:extLst>
      <p:ext uri="{BB962C8B-B14F-4D97-AF65-F5344CB8AC3E}">
        <p14:creationId xmlns:p14="http://schemas.microsoft.com/office/powerpoint/2010/main" val="2695473915"/>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27">
          <p15:clr>
            <a:srgbClr val="5ACBF0"/>
          </p15:clr>
        </p15:guide>
        <p15:guide id="3" orient="horz" pos="1911">
          <p15:clr>
            <a:srgbClr val="5ACBF0"/>
          </p15:clr>
        </p15:guide>
      </p15:sldGuideLst>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2_Section Titl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38912" y="3116278"/>
            <a:ext cx="6858000" cy="418128"/>
          </a:xfrm>
          <a:noFill/>
        </p:spPr>
        <p:txBody>
          <a:bodyPr vert="horz" wrap="square" lIns="0" tIns="0" rIns="0" bIns="0" rtlCol="0" anchor="b" anchorCtr="0">
            <a:spAutoFit/>
          </a:bodyPr>
          <a:lstStyle>
            <a:lvl1pPr>
              <a:defRPr lang="en-US" sz="3000" b="0" dirty="0">
                <a:solidFill>
                  <a:schemeClr val="bg1"/>
                </a:solidFill>
                <a:latin typeface="+mj-lt"/>
              </a:defRPr>
            </a:lvl1pPr>
          </a:lstStyle>
          <a:p>
            <a:pPr lvl="0">
              <a:lnSpc>
                <a:spcPct val="90000"/>
              </a:lnSpc>
            </a:pPr>
            <a:r>
              <a:rPr lang="en-US"/>
              <a:t>Section title</a:t>
            </a:r>
          </a:p>
        </p:txBody>
      </p:sp>
    </p:spTree>
    <p:extLst>
      <p:ext uri="{BB962C8B-B14F-4D97-AF65-F5344CB8AC3E}">
        <p14:creationId xmlns:p14="http://schemas.microsoft.com/office/powerpoint/2010/main" val="995104184"/>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27">
          <p15:clr>
            <a:srgbClr val="5ACBF0"/>
          </p15:clr>
        </p15:guide>
        <p15:guide id="3" orient="horz" pos="1911">
          <p15:clr>
            <a:srgbClr val="5ACBF0"/>
          </p15:clr>
        </p15:guide>
      </p15:sldGuideLst>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p:cSld name="3_Section Titl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38912" y="3116278"/>
            <a:ext cx="6858000" cy="418128"/>
          </a:xfrm>
          <a:noFill/>
        </p:spPr>
        <p:txBody>
          <a:bodyPr vert="horz" wrap="square" lIns="0" tIns="0" rIns="0" bIns="0" rtlCol="0" anchor="b" anchorCtr="0">
            <a:spAutoFit/>
          </a:bodyPr>
          <a:lstStyle>
            <a:lvl1pPr>
              <a:defRPr lang="en-US" sz="3000" b="0" dirty="0">
                <a:solidFill>
                  <a:schemeClr val="bg1"/>
                </a:solidFill>
                <a:latin typeface="+mj-lt"/>
              </a:defRPr>
            </a:lvl1pPr>
          </a:lstStyle>
          <a:p>
            <a:pPr lvl="0">
              <a:lnSpc>
                <a:spcPct val="90000"/>
              </a:lnSpc>
            </a:pPr>
            <a:r>
              <a:rPr lang="en-US"/>
              <a:t>Section title</a:t>
            </a:r>
          </a:p>
        </p:txBody>
      </p:sp>
    </p:spTree>
    <p:extLst>
      <p:ext uri="{BB962C8B-B14F-4D97-AF65-F5344CB8AC3E}">
        <p14:creationId xmlns:p14="http://schemas.microsoft.com/office/powerpoint/2010/main" val="496682470"/>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27">
          <p15:clr>
            <a:srgbClr val="5ACBF0"/>
          </p15:clr>
        </p15:guide>
        <p15:guide id="3" orient="horz" pos="1911">
          <p15:clr>
            <a:srgbClr val="5ACBF0"/>
          </p15:clr>
        </p15:guide>
      </p15:sldGuideLst>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p:cSld name="Section Title 2">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38912" y="3116278"/>
            <a:ext cx="6858000" cy="418128"/>
          </a:xfrm>
          <a:noFill/>
        </p:spPr>
        <p:txBody>
          <a:bodyPr vert="horz" wrap="square" lIns="0" tIns="0" rIns="0" bIns="0" rtlCol="0" anchor="b" anchorCtr="0">
            <a:spAutoFit/>
          </a:bodyPr>
          <a:lstStyle>
            <a:lvl1pPr>
              <a:defRPr lang="en-US" sz="3000" b="0" dirty="0">
                <a:solidFill>
                  <a:schemeClr val="tx2"/>
                </a:solidFill>
                <a:latin typeface="+mj-lt"/>
              </a:defRPr>
            </a:lvl1pPr>
          </a:lstStyle>
          <a:p>
            <a:pPr lvl="0">
              <a:lnSpc>
                <a:spcPct val="90000"/>
              </a:lnSpc>
            </a:pPr>
            <a:r>
              <a:rPr lang="en-US"/>
              <a:t>Section title</a:t>
            </a:r>
          </a:p>
        </p:txBody>
      </p:sp>
    </p:spTree>
    <p:extLst>
      <p:ext uri="{BB962C8B-B14F-4D97-AF65-F5344CB8AC3E}">
        <p14:creationId xmlns:p14="http://schemas.microsoft.com/office/powerpoint/2010/main" val="263844338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27">
          <p15:clr>
            <a:srgbClr val="5ACBF0"/>
          </p15:clr>
        </p15:guide>
        <p15:guide id="3" orient="horz" pos="1911">
          <p15:clr>
            <a:srgbClr val="5ACBF0"/>
          </p15:clr>
        </p15:guide>
      </p15:sldGuideLst>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p:cSld name="1_Section Title 2">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38912" y="3116278"/>
            <a:ext cx="6858000" cy="418128"/>
          </a:xfrm>
          <a:noFill/>
        </p:spPr>
        <p:txBody>
          <a:bodyPr vert="horz" wrap="square" lIns="0" tIns="0" rIns="0" bIns="0" rtlCol="0" anchor="b" anchorCtr="0">
            <a:spAutoFit/>
          </a:bodyPr>
          <a:lstStyle>
            <a:lvl1pPr>
              <a:defRPr lang="en-US" sz="3000" b="0" dirty="0">
                <a:latin typeface="+mj-lt"/>
              </a:defRPr>
            </a:lvl1pPr>
          </a:lstStyle>
          <a:p>
            <a:pPr lvl="0">
              <a:lnSpc>
                <a:spcPct val="90000"/>
              </a:lnSpc>
            </a:pPr>
            <a:r>
              <a:rPr lang="en-US"/>
              <a:t>Section title</a:t>
            </a:r>
          </a:p>
        </p:txBody>
      </p:sp>
    </p:spTree>
    <p:extLst>
      <p:ext uri="{BB962C8B-B14F-4D97-AF65-F5344CB8AC3E}">
        <p14:creationId xmlns:p14="http://schemas.microsoft.com/office/powerpoint/2010/main" val="45217422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27">
          <p15:clr>
            <a:srgbClr val="5ACBF0"/>
          </p15:clr>
        </p15:guide>
        <p15:guide id="3" orient="horz" pos="1911">
          <p15:clr>
            <a:srgbClr val="5ACBF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E075C0-749A-66D4-0AE1-8C06D146F303}"/>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70CF3F08-C0FE-AECA-1502-A719DE3A0891}"/>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F0B038CE-1DFD-A520-A5E3-7C17EC19475A}"/>
              </a:ext>
            </a:extLst>
          </p:cNvPr>
          <p:cNvSpPr>
            <a:spLocks noGrp="1"/>
          </p:cNvSpPr>
          <p:nvPr>
            <p:ph type="dt" sz="half" idx="10"/>
          </p:nvPr>
        </p:nvSpPr>
        <p:spPr/>
        <p:txBody>
          <a:bodyPr/>
          <a:lstStyle/>
          <a:p>
            <a:fld id="{250F2193-C31C-49F1-989E-72B32DCA742C}" type="datetimeFigureOut">
              <a:rPr lang="en-GB" smtClean="0"/>
              <a:t>24/02/2026</a:t>
            </a:fld>
            <a:endParaRPr lang="en-GB"/>
          </a:p>
        </p:txBody>
      </p:sp>
      <p:sp>
        <p:nvSpPr>
          <p:cNvPr id="5" name="Footer Placeholder 4">
            <a:extLst>
              <a:ext uri="{FF2B5EF4-FFF2-40B4-BE49-F238E27FC236}">
                <a16:creationId xmlns:a16="http://schemas.microsoft.com/office/drawing/2014/main" id="{2A118CF5-A276-6BCA-1351-E2B4A22128A7}"/>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5594B399-1972-8300-1ED6-F06C12D4AC41}"/>
              </a:ext>
            </a:extLst>
          </p:cNvPr>
          <p:cNvSpPr>
            <a:spLocks noGrp="1"/>
          </p:cNvSpPr>
          <p:nvPr>
            <p:ph type="sldNum" sz="quarter" idx="12"/>
          </p:nvPr>
        </p:nvSpPr>
        <p:spPr/>
        <p:txBody>
          <a:bodyPr/>
          <a:lstStyle/>
          <a:p>
            <a:fld id="{B42DE41B-96B5-4FF7-B1AD-F00BA16E1B53}" type="slidenum">
              <a:rPr lang="en-GB" smtClean="0"/>
              <a:t>‹#›</a:t>
            </a:fld>
            <a:endParaRPr lang="en-GB"/>
          </a:p>
        </p:txBody>
      </p:sp>
    </p:spTree>
    <p:extLst>
      <p:ext uri="{BB962C8B-B14F-4D97-AF65-F5344CB8AC3E}">
        <p14:creationId xmlns:p14="http://schemas.microsoft.com/office/powerpoint/2010/main" val="3918068290"/>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p:cSld name="Section Title 3">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38912" y="3116278"/>
            <a:ext cx="6858000" cy="418128"/>
          </a:xfrm>
          <a:noFill/>
        </p:spPr>
        <p:txBody>
          <a:bodyPr lIns="0" tIns="0" rIns="0" bIns="0" anchor="b" anchorCtr="0">
            <a:spAutoFit/>
          </a:bodyPr>
          <a:lstStyle>
            <a:lvl1pPr algn="l" defTabSz="699557" rtl="0" eaLnBrk="1" latinLnBrk="0" hangingPunct="1">
              <a:lnSpc>
                <a:spcPct val="90000"/>
              </a:lnSpc>
              <a:spcBef>
                <a:spcPct val="0"/>
              </a:spcBef>
              <a:buNone/>
              <a:defRPr lang="en-US" sz="3000" b="0" kern="1200" cap="none" spc="-38" baseline="0" dirty="0">
                <a:ln w="3175">
                  <a:noFill/>
                </a:ln>
                <a:solidFill>
                  <a:schemeClr val="tx1"/>
                </a:solidFill>
                <a:effectLst/>
                <a:latin typeface="+mj-lt"/>
                <a:ea typeface="+mn-ea"/>
                <a:cs typeface="Segoe UI" pitchFamily="34" charset="0"/>
              </a:defRPr>
            </a:lvl1pPr>
          </a:lstStyle>
          <a:p>
            <a:r>
              <a:rPr lang="en-US"/>
              <a:t>Section title</a:t>
            </a:r>
          </a:p>
        </p:txBody>
      </p:sp>
    </p:spTree>
    <p:extLst>
      <p:ext uri="{BB962C8B-B14F-4D97-AF65-F5344CB8AC3E}">
        <p14:creationId xmlns:p14="http://schemas.microsoft.com/office/powerpoint/2010/main" val="435207898"/>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27">
          <p15:clr>
            <a:srgbClr val="5ACBF0"/>
          </p15:clr>
        </p15:guide>
        <p15:guide id="3" orient="horz" pos="1911">
          <p15:clr>
            <a:srgbClr val="5ACBF0"/>
          </p15:clr>
        </p15:guide>
      </p15:sldGuideLst>
    </p:ext>
  </p:extLs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p:cSld name="1_Section Title 3">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38912" y="3116278"/>
            <a:ext cx="6858000" cy="418128"/>
          </a:xfrm>
          <a:noFill/>
        </p:spPr>
        <p:txBody>
          <a:bodyPr lIns="0" tIns="0" rIns="0" bIns="0" anchor="b" anchorCtr="0">
            <a:spAutoFit/>
          </a:bodyPr>
          <a:lstStyle>
            <a:lvl1pPr algn="l" defTabSz="699557" rtl="0" eaLnBrk="1" latinLnBrk="0" hangingPunct="1">
              <a:lnSpc>
                <a:spcPct val="90000"/>
              </a:lnSpc>
              <a:spcBef>
                <a:spcPct val="0"/>
              </a:spcBef>
              <a:buNone/>
              <a:defRPr lang="en-US" sz="3000" b="0" kern="1200" cap="none" spc="-38" baseline="0" dirty="0">
                <a:ln w="3175">
                  <a:noFill/>
                </a:ln>
                <a:solidFill>
                  <a:schemeClr val="tx1"/>
                </a:solidFill>
                <a:effectLst/>
                <a:latin typeface="+mj-lt"/>
                <a:ea typeface="+mn-ea"/>
                <a:cs typeface="Segoe UI" pitchFamily="34" charset="0"/>
              </a:defRPr>
            </a:lvl1pPr>
          </a:lstStyle>
          <a:p>
            <a:r>
              <a:rPr lang="en-US"/>
              <a:t>Section title</a:t>
            </a:r>
          </a:p>
        </p:txBody>
      </p:sp>
    </p:spTree>
    <p:extLst>
      <p:ext uri="{BB962C8B-B14F-4D97-AF65-F5344CB8AC3E}">
        <p14:creationId xmlns:p14="http://schemas.microsoft.com/office/powerpoint/2010/main" val="214809979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27">
          <p15:clr>
            <a:srgbClr val="5ACBF0"/>
          </p15:clr>
        </p15:guide>
        <p15:guide id="3" orient="horz" pos="1911">
          <p15:clr>
            <a:srgbClr val="5ACBF0"/>
          </p15:clr>
        </p15:guide>
      </p15:sldGuideLst>
    </p:ext>
  </p:extLs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p:cSld name="2_Section Title 3">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38912" y="3116278"/>
            <a:ext cx="6858000" cy="418128"/>
          </a:xfrm>
          <a:noFill/>
        </p:spPr>
        <p:txBody>
          <a:bodyPr lIns="0" tIns="0" rIns="0" bIns="0" anchor="b" anchorCtr="0">
            <a:spAutoFit/>
          </a:bodyPr>
          <a:lstStyle>
            <a:lvl1pPr algn="l" defTabSz="699557" rtl="0" eaLnBrk="1" latinLnBrk="0" hangingPunct="1">
              <a:lnSpc>
                <a:spcPct val="90000"/>
              </a:lnSpc>
              <a:spcBef>
                <a:spcPct val="0"/>
              </a:spcBef>
              <a:buNone/>
              <a:defRPr lang="en-US" sz="3000" b="0" kern="1200" cap="none" spc="-38" baseline="0" dirty="0">
                <a:ln w="3175">
                  <a:noFill/>
                </a:ln>
                <a:solidFill>
                  <a:schemeClr val="bg1"/>
                </a:solidFill>
                <a:effectLst/>
                <a:latin typeface="+mj-lt"/>
                <a:ea typeface="+mn-ea"/>
                <a:cs typeface="Segoe UI" pitchFamily="34" charset="0"/>
              </a:defRPr>
            </a:lvl1pPr>
          </a:lstStyle>
          <a:p>
            <a:r>
              <a:rPr lang="en-US"/>
              <a:t>Section title</a:t>
            </a:r>
          </a:p>
        </p:txBody>
      </p:sp>
    </p:spTree>
    <p:extLst>
      <p:ext uri="{BB962C8B-B14F-4D97-AF65-F5344CB8AC3E}">
        <p14:creationId xmlns:p14="http://schemas.microsoft.com/office/powerpoint/2010/main" val="191472065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27">
          <p15:clr>
            <a:srgbClr val="5ACBF0"/>
          </p15:clr>
        </p15:guide>
        <p15:guide id="3" orient="horz" pos="1911">
          <p15:clr>
            <a:srgbClr val="5ACBF0"/>
          </p15:clr>
        </p15:guide>
      </p15:sldGuideLst>
    </p:ext>
  </p:extLs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p:cSld name="3_Section Title 3">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38912" y="3116278"/>
            <a:ext cx="6858000" cy="418128"/>
          </a:xfrm>
          <a:noFill/>
        </p:spPr>
        <p:txBody>
          <a:bodyPr lIns="0" tIns="0" rIns="0" bIns="0" anchor="b" anchorCtr="0">
            <a:spAutoFit/>
          </a:bodyPr>
          <a:lstStyle>
            <a:lvl1pPr algn="l" defTabSz="699557" rtl="0" eaLnBrk="1" latinLnBrk="0" hangingPunct="1">
              <a:lnSpc>
                <a:spcPct val="90000"/>
              </a:lnSpc>
              <a:spcBef>
                <a:spcPct val="0"/>
              </a:spcBef>
              <a:buNone/>
              <a:defRPr lang="en-US" sz="3000" b="0" kern="1200" cap="none" spc="-38" baseline="0" dirty="0">
                <a:ln w="3175">
                  <a:noFill/>
                </a:ln>
                <a:solidFill>
                  <a:schemeClr val="bg1"/>
                </a:solidFill>
                <a:effectLst/>
                <a:latin typeface="+mj-lt"/>
                <a:ea typeface="+mn-ea"/>
                <a:cs typeface="Segoe UI" pitchFamily="34" charset="0"/>
              </a:defRPr>
            </a:lvl1pPr>
          </a:lstStyle>
          <a:p>
            <a:r>
              <a:rPr lang="en-US"/>
              <a:t>Section title</a:t>
            </a:r>
          </a:p>
        </p:txBody>
      </p:sp>
    </p:spTree>
    <p:extLst>
      <p:ext uri="{BB962C8B-B14F-4D97-AF65-F5344CB8AC3E}">
        <p14:creationId xmlns:p14="http://schemas.microsoft.com/office/powerpoint/2010/main" val="245828280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27">
          <p15:clr>
            <a:srgbClr val="5ACBF0"/>
          </p15:clr>
        </p15:guide>
        <p15:guide id="3" orient="horz" pos="1911">
          <p15:clr>
            <a:srgbClr val="5ACBF0"/>
          </p15:clr>
        </p15:guide>
      </p15:sldGuideLst>
    </p:ext>
  </p:extLs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p:cSld name="Quote 1">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60D155-47E8-D819-5FA4-748607570A1C}"/>
              </a:ext>
            </a:extLst>
          </p:cNvPr>
          <p:cNvSpPr>
            <a:spLocks noGrp="1"/>
          </p:cNvSpPr>
          <p:nvPr>
            <p:ph type="title"/>
          </p:nvPr>
        </p:nvSpPr>
        <p:spPr/>
        <p:txBody>
          <a:bodyPr/>
          <a:lstStyle>
            <a:lvl1pPr>
              <a:defRPr>
                <a:solidFill>
                  <a:schemeClr val="tx1"/>
                </a:solidFill>
              </a:defRPr>
            </a:lvl1pPr>
          </a:lstStyle>
          <a:p>
            <a:r>
              <a:rPr lang="en-US"/>
              <a:t>Click to edit Master title style</a:t>
            </a:r>
          </a:p>
        </p:txBody>
      </p:sp>
      <p:sp>
        <p:nvSpPr>
          <p:cNvPr id="3" name="Picture Placeholder 9">
            <a:extLst>
              <a:ext uri="{FF2B5EF4-FFF2-40B4-BE49-F238E27FC236}">
                <a16:creationId xmlns:a16="http://schemas.microsoft.com/office/drawing/2014/main" id="{5022EE65-FBB2-C961-B89F-9DADBDB2DB30}"/>
              </a:ext>
            </a:extLst>
          </p:cNvPr>
          <p:cNvSpPr>
            <a:spLocks noGrp="1"/>
          </p:cNvSpPr>
          <p:nvPr>
            <p:ph type="pic" sz="quarter" idx="14" hasCustomPrompt="1"/>
          </p:nvPr>
        </p:nvSpPr>
        <p:spPr>
          <a:xfrm>
            <a:off x="5870447" y="2199576"/>
            <a:ext cx="2820353" cy="3760470"/>
          </a:xfrm>
          <a:prstGeom prst="rect">
            <a:avLst/>
          </a:prstGeom>
          <a:blipFill>
            <a:blip r:embed="rId3"/>
            <a:stretch>
              <a:fillRect/>
            </a:stretch>
          </a:blipFill>
          <a:effectLst>
            <a:outerShdw blurRad="215900" dist="190500" dir="2700000" sx="101000" sy="101000" algn="ctr" rotWithShape="0">
              <a:srgbClr val="000000">
                <a:alpha val="23000"/>
              </a:srgbClr>
            </a:outerShdw>
          </a:effectLst>
        </p:spPr>
        <p:txBody>
          <a:bodyPr vert="horz" wrap="square" lIns="0" tIns="0" rIns="0" bIns="0" rtlCol="0" anchor="ctr" anchorCtr="0">
            <a:normAutofit/>
          </a:bodyPr>
          <a:lstStyle>
            <a:lvl1pPr marL="171450" indent="-171450" algn="ctr">
              <a:buNone/>
              <a:defRPr lang="en-US" sz="1350" b="1">
                <a:solidFill>
                  <a:schemeClr val="tx1"/>
                </a:solidFill>
                <a:latin typeface="+mn-lt"/>
              </a:defRPr>
            </a:lvl1pPr>
          </a:lstStyle>
          <a:p>
            <a:pPr marL="171450" lvl="0" indent="-171450" algn="ctr"/>
            <a:r>
              <a:rPr lang="en-US"/>
              <a:t>Click to insert photo</a:t>
            </a:r>
          </a:p>
        </p:txBody>
      </p:sp>
      <p:sp>
        <p:nvSpPr>
          <p:cNvPr id="5" name="Text Placeholder 11">
            <a:extLst>
              <a:ext uri="{FF2B5EF4-FFF2-40B4-BE49-F238E27FC236}">
                <a16:creationId xmlns:a16="http://schemas.microsoft.com/office/drawing/2014/main" id="{4B878651-6EA0-F1DE-DDB3-D4C07A4E5942}"/>
              </a:ext>
            </a:extLst>
          </p:cNvPr>
          <p:cNvSpPr>
            <a:spLocks noGrp="1"/>
          </p:cNvSpPr>
          <p:nvPr>
            <p:ph type="body" sz="quarter" idx="17"/>
          </p:nvPr>
        </p:nvSpPr>
        <p:spPr>
          <a:xfrm>
            <a:off x="934448" y="3206751"/>
            <a:ext cx="2029860" cy="1477328"/>
          </a:xfrm>
        </p:spPr>
        <p:txBody>
          <a:bodyPr anchor="t"/>
          <a:lstStyle>
            <a:lvl1pPr marL="0" indent="0">
              <a:spcBef>
                <a:spcPts val="0"/>
              </a:spcBef>
              <a:buNone/>
              <a:defRPr sz="2400">
                <a:solidFill>
                  <a:schemeClr val="tx1"/>
                </a:solidFill>
                <a:latin typeface="+mj-lt"/>
              </a:defRPr>
            </a:lvl1pPr>
          </a:lstStyle>
          <a:p>
            <a:pPr lvl="0"/>
            <a:r>
              <a:rPr lang="en-US"/>
              <a:t>Click to edit Master text styles</a:t>
            </a:r>
          </a:p>
        </p:txBody>
      </p:sp>
      <p:sp>
        <p:nvSpPr>
          <p:cNvPr id="10" name="Freeform: Shape 9">
            <a:extLst>
              <a:ext uri="{FF2B5EF4-FFF2-40B4-BE49-F238E27FC236}">
                <a16:creationId xmlns:a16="http://schemas.microsoft.com/office/drawing/2014/main" id="{52A3F807-DEFB-6026-D7BD-82284EB7FB76}"/>
              </a:ext>
            </a:extLst>
          </p:cNvPr>
          <p:cNvSpPr/>
          <p:nvPr/>
        </p:nvSpPr>
        <p:spPr>
          <a:xfrm>
            <a:off x="414549" y="2199577"/>
            <a:ext cx="519900" cy="604267"/>
          </a:xfrm>
          <a:custGeom>
            <a:avLst/>
            <a:gdLst>
              <a:gd name="connsiteX0" fmla="*/ 393237 w 674431"/>
              <a:gd name="connsiteY0" fmla="*/ 0 h 587906"/>
              <a:gd name="connsiteX1" fmla="*/ 616089 w 674431"/>
              <a:gd name="connsiteY1" fmla="*/ 0 h 587906"/>
              <a:gd name="connsiteX2" fmla="*/ 616151 w 674431"/>
              <a:gd name="connsiteY2" fmla="*/ 0 h 587906"/>
              <a:gd name="connsiteX3" fmla="*/ 674431 w 674431"/>
              <a:gd name="connsiteY3" fmla="*/ 58280 h 587906"/>
              <a:gd name="connsiteX4" fmla="*/ 674431 w 674431"/>
              <a:gd name="connsiteY4" fmla="*/ 221738 h 587906"/>
              <a:gd name="connsiteX5" fmla="*/ 597219 w 674431"/>
              <a:gd name="connsiteY5" fmla="*/ 471750 h 587906"/>
              <a:gd name="connsiteX6" fmla="*/ 393361 w 674431"/>
              <a:gd name="connsiteY6" fmla="*/ 587630 h 587906"/>
              <a:gd name="connsiteX7" fmla="*/ 380245 w 674431"/>
              <a:gd name="connsiteY7" fmla="*/ 577174 h 587906"/>
              <a:gd name="connsiteX8" fmla="*/ 380245 w 674431"/>
              <a:gd name="connsiteY8" fmla="*/ 489011 h 587906"/>
              <a:gd name="connsiteX9" fmla="*/ 387484 w 674431"/>
              <a:gd name="connsiteY9" fmla="*/ 478865 h 587906"/>
              <a:gd name="connsiteX10" fmla="*/ 523100 w 674431"/>
              <a:gd name="connsiteY10" fmla="*/ 363541 h 587906"/>
              <a:gd name="connsiteX11" fmla="*/ 540423 w 674431"/>
              <a:gd name="connsiteY11" fmla="*/ 283112 h 587906"/>
              <a:gd name="connsiteX12" fmla="*/ 533308 w 674431"/>
              <a:gd name="connsiteY12" fmla="*/ 276306 h 587906"/>
              <a:gd name="connsiteX13" fmla="*/ 393361 w 674431"/>
              <a:gd name="connsiteY13" fmla="*/ 276306 h 587906"/>
              <a:gd name="connsiteX14" fmla="*/ 374986 w 674431"/>
              <a:gd name="connsiteY14" fmla="*/ 257931 h 587906"/>
              <a:gd name="connsiteX15" fmla="*/ 374986 w 674431"/>
              <a:gd name="connsiteY15" fmla="*/ 18251 h 587906"/>
              <a:gd name="connsiteX16" fmla="*/ 393237 w 674431"/>
              <a:gd name="connsiteY16" fmla="*/ 0 h 587906"/>
              <a:gd name="connsiteX17" fmla="*/ 58466 w 674431"/>
              <a:gd name="connsiteY17" fmla="*/ 0 h 587906"/>
              <a:gd name="connsiteX18" fmla="*/ 281070 w 674431"/>
              <a:gd name="connsiteY18" fmla="*/ 0 h 587906"/>
              <a:gd name="connsiteX19" fmla="*/ 299445 w 674431"/>
              <a:gd name="connsiteY19" fmla="*/ 18375 h 587906"/>
              <a:gd name="connsiteX20" fmla="*/ 299445 w 674431"/>
              <a:gd name="connsiteY20" fmla="*/ 221738 h 587906"/>
              <a:gd name="connsiteX21" fmla="*/ 222233 w 674431"/>
              <a:gd name="connsiteY21" fmla="*/ 471750 h 587906"/>
              <a:gd name="connsiteX22" fmla="*/ 18375 w 674431"/>
              <a:gd name="connsiteY22" fmla="*/ 587630 h 587906"/>
              <a:gd name="connsiteX23" fmla="*/ 5259 w 674431"/>
              <a:gd name="connsiteY23" fmla="*/ 577174 h 587906"/>
              <a:gd name="connsiteX24" fmla="*/ 5259 w 674431"/>
              <a:gd name="connsiteY24" fmla="*/ 489011 h 587906"/>
              <a:gd name="connsiteX25" fmla="*/ 12497 w 674431"/>
              <a:gd name="connsiteY25" fmla="*/ 478865 h 587906"/>
              <a:gd name="connsiteX26" fmla="*/ 148114 w 674431"/>
              <a:gd name="connsiteY26" fmla="*/ 363541 h 587906"/>
              <a:gd name="connsiteX27" fmla="*/ 165437 w 674431"/>
              <a:gd name="connsiteY27" fmla="*/ 283112 h 587906"/>
              <a:gd name="connsiteX28" fmla="*/ 158322 w 674431"/>
              <a:gd name="connsiteY28" fmla="*/ 276306 h 587906"/>
              <a:gd name="connsiteX29" fmla="*/ 18375 w 674431"/>
              <a:gd name="connsiteY29" fmla="*/ 276306 h 587906"/>
              <a:gd name="connsiteX30" fmla="*/ 0 w 674431"/>
              <a:gd name="connsiteY30" fmla="*/ 257931 h 587906"/>
              <a:gd name="connsiteX31" fmla="*/ 0 w 674431"/>
              <a:gd name="connsiteY31" fmla="*/ 58466 h 587906"/>
              <a:gd name="connsiteX32" fmla="*/ 58466 w 674431"/>
              <a:gd name="connsiteY32" fmla="*/ 0 h 5879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674431" h="587906">
                <a:moveTo>
                  <a:pt x="393237" y="0"/>
                </a:moveTo>
                <a:lnTo>
                  <a:pt x="616089" y="0"/>
                </a:lnTo>
                <a:lnTo>
                  <a:pt x="616151" y="0"/>
                </a:lnTo>
                <a:cubicBezTo>
                  <a:pt x="648322" y="0"/>
                  <a:pt x="674431" y="26109"/>
                  <a:pt x="674431" y="58280"/>
                </a:cubicBezTo>
                <a:lnTo>
                  <a:pt x="674431" y="221738"/>
                </a:lnTo>
                <a:cubicBezTo>
                  <a:pt x="674431" y="328152"/>
                  <a:pt x="648694" y="411490"/>
                  <a:pt x="597219" y="471750"/>
                </a:cubicBezTo>
                <a:cubicBezTo>
                  <a:pt x="548157" y="529102"/>
                  <a:pt x="480225" y="567770"/>
                  <a:pt x="393361" y="587630"/>
                </a:cubicBezTo>
                <a:cubicBezTo>
                  <a:pt x="386679" y="589177"/>
                  <a:pt x="380245" y="584042"/>
                  <a:pt x="380245" y="577174"/>
                </a:cubicBezTo>
                <a:lnTo>
                  <a:pt x="380245" y="489011"/>
                </a:lnTo>
                <a:cubicBezTo>
                  <a:pt x="380245" y="484433"/>
                  <a:pt x="383153" y="480288"/>
                  <a:pt x="387484" y="478865"/>
                </a:cubicBezTo>
                <a:cubicBezTo>
                  <a:pt x="454240" y="456778"/>
                  <a:pt x="499466" y="418295"/>
                  <a:pt x="523100" y="363541"/>
                </a:cubicBezTo>
                <a:cubicBezTo>
                  <a:pt x="535969" y="335824"/>
                  <a:pt x="541784" y="309035"/>
                  <a:pt x="540423" y="283112"/>
                </a:cubicBezTo>
                <a:cubicBezTo>
                  <a:pt x="540238" y="279276"/>
                  <a:pt x="537082" y="276306"/>
                  <a:pt x="533308" y="276306"/>
                </a:cubicBezTo>
                <a:lnTo>
                  <a:pt x="393361" y="276306"/>
                </a:lnTo>
                <a:cubicBezTo>
                  <a:pt x="383215" y="276306"/>
                  <a:pt x="374986" y="268078"/>
                  <a:pt x="374986" y="257931"/>
                </a:cubicBezTo>
                <a:lnTo>
                  <a:pt x="374986" y="18251"/>
                </a:lnTo>
                <a:cubicBezTo>
                  <a:pt x="374986" y="8167"/>
                  <a:pt x="383153" y="0"/>
                  <a:pt x="393237" y="0"/>
                </a:cubicBezTo>
                <a:close/>
                <a:moveTo>
                  <a:pt x="58466" y="0"/>
                </a:moveTo>
                <a:lnTo>
                  <a:pt x="281070" y="0"/>
                </a:lnTo>
                <a:cubicBezTo>
                  <a:pt x="291216" y="0"/>
                  <a:pt x="299445" y="8229"/>
                  <a:pt x="299445" y="18375"/>
                </a:cubicBezTo>
                <a:lnTo>
                  <a:pt x="299445" y="221738"/>
                </a:lnTo>
                <a:cubicBezTo>
                  <a:pt x="299445" y="328152"/>
                  <a:pt x="273708" y="411490"/>
                  <a:pt x="222233" y="471750"/>
                </a:cubicBezTo>
                <a:cubicBezTo>
                  <a:pt x="173171" y="529102"/>
                  <a:pt x="105239" y="567770"/>
                  <a:pt x="18375" y="587630"/>
                </a:cubicBezTo>
                <a:cubicBezTo>
                  <a:pt x="11631" y="589177"/>
                  <a:pt x="5259" y="584042"/>
                  <a:pt x="5259" y="577174"/>
                </a:cubicBezTo>
                <a:lnTo>
                  <a:pt x="5259" y="489011"/>
                </a:lnTo>
                <a:cubicBezTo>
                  <a:pt x="5259" y="484433"/>
                  <a:pt x="8167" y="480288"/>
                  <a:pt x="12497" y="478865"/>
                </a:cubicBezTo>
                <a:cubicBezTo>
                  <a:pt x="79254" y="456778"/>
                  <a:pt x="124480" y="418295"/>
                  <a:pt x="148114" y="363541"/>
                </a:cubicBezTo>
                <a:cubicBezTo>
                  <a:pt x="160983" y="335824"/>
                  <a:pt x="166798" y="309035"/>
                  <a:pt x="165437" y="283112"/>
                </a:cubicBezTo>
                <a:cubicBezTo>
                  <a:pt x="165252" y="279276"/>
                  <a:pt x="162096" y="276306"/>
                  <a:pt x="158322" y="276306"/>
                </a:cubicBezTo>
                <a:lnTo>
                  <a:pt x="18375" y="276306"/>
                </a:lnTo>
                <a:cubicBezTo>
                  <a:pt x="8229" y="276306"/>
                  <a:pt x="0" y="268078"/>
                  <a:pt x="0" y="257931"/>
                </a:cubicBezTo>
                <a:lnTo>
                  <a:pt x="0" y="58466"/>
                </a:lnTo>
                <a:cubicBezTo>
                  <a:pt x="0" y="26171"/>
                  <a:pt x="26171" y="0"/>
                  <a:pt x="58466" y="0"/>
                </a:cubicBezTo>
                <a:close/>
              </a:path>
            </a:pathLst>
          </a:custGeom>
          <a:solidFill>
            <a:schemeClr val="tx1"/>
          </a:solidFill>
          <a:ln w="6117" cap="flat">
            <a:noFill/>
            <a:prstDash val="solid"/>
            <a:miter/>
          </a:ln>
        </p:spPr>
        <p:txBody>
          <a:bodyPr rtlCol="0" anchor="ctr"/>
          <a:lstStyle/>
          <a:p>
            <a:endParaRPr lang="en-US" sz="1350"/>
          </a:p>
        </p:txBody>
      </p:sp>
      <p:sp>
        <p:nvSpPr>
          <p:cNvPr id="11" name="Text Placeholder 4">
            <a:extLst>
              <a:ext uri="{FF2B5EF4-FFF2-40B4-BE49-F238E27FC236}">
                <a16:creationId xmlns:a16="http://schemas.microsoft.com/office/drawing/2014/main" id="{6B8F6EDE-3287-C98A-2287-E97E9546E9E1}"/>
              </a:ext>
            </a:extLst>
          </p:cNvPr>
          <p:cNvSpPr>
            <a:spLocks noGrp="1"/>
          </p:cNvSpPr>
          <p:nvPr>
            <p:ph type="body" sz="quarter" idx="12" hasCustomPrompt="1"/>
          </p:nvPr>
        </p:nvSpPr>
        <p:spPr>
          <a:xfrm>
            <a:off x="934448" y="4963877"/>
            <a:ext cx="2029860" cy="167225"/>
          </a:xfrm>
          <a:noFill/>
        </p:spPr>
        <p:txBody>
          <a:bodyPr wrap="square" lIns="0" tIns="0" rIns="0" bIns="0">
            <a:spAutoFit/>
          </a:bodyPr>
          <a:lstStyle>
            <a:lvl1pPr marL="0" indent="0">
              <a:spcBef>
                <a:spcPts val="0"/>
              </a:spcBef>
              <a:buNone/>
              <a:defRPr sz="1200" spc="0" baseline="0">
                <a:solidFill>
                  <a:schemeClr val="tx1"/>
                </a:solidFill>
                <a:latin typeface="+mn-lt"/>
                <a:cs typeface="Segoe UI" panose="020B0502040204020203" pitchFamily="34" charset="0"/>
              </a:defRPr>
            </a:lvl1pPr>
          </a:lstStyle>
          <a:p>
            <a:pPr lvl="0"/>
            <a:r>
              <a:rPr lang="en-US"/>
              <a:t>Quote author</a:t>
            </a:r>
          </a:p>
        </p:txBody>
      </p:sp>
    </p:spTree>
    <p:extLst>
      <p:ext uri="{BB962C8B-B14F-4D97-AF65-F5344CB8AC3E}">
        <p14:creationId xmlns:p14="http://schemas.microsoft.com/office/powerpoint/2010/main" val="3224251967"/>
      </p:ext>
    </p:extLst>
  </p:cSld>
  <p:clrMapOvr>
    <a:overrideClrMapping bg1="dk1" tx1="lt1" bg2="dk2" tx2="lt2" accent1="accent1" accent2="accent2" accent3="accent3" accent4="accent4" accent5="accent5" accent6="accent6" hlink="hlink" folHlink="folHlink"/>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p:cSld name="Screenshot 1">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3E7235-22DD-1125-FF85-028A2E641445}"/>
              </a:ext>
            </a:extLst>
          </p:cNvPr>
          <p:cNvSpPr>
            <a:spLocks noGrp="1"/>
          </p:cNvSpPr>
          <p:nvPr>
            <p:ph type="title"/>
          </p:nvPr>
        </p:nvSpPr>
        <p:spPr>
          <a:xfrm>
            <a:off x="441197" y="457200"/>
            <a:ext cx="4769576" cy="553998"/>
          </a:xfrm>
        </p:spPr>
        <p:txBody>
          <a:bodyPr/>
          <a:lstStyle/>
          <a:p>
            <a:r>
              <a:rPr lang="en-US"/>
              <a:t>Click to edit Master title style</a:t>
            </a:r>
          </a:p>
        </p:txBody>
      </p:sp>
      <p:sp>
        <p:nvSpPr>
          <p:cNvPr id="3" name="Rectangle 2">
            <a:extLst>
              <a:ext uri="{FF2B5EF4-FFF2-40B4-BE49-F238E27FC236}">
                <a16:creationId xmlns:a16="http://schemas.microsoft.com/office/drawing/2014/main" id="{D565C022-5A4E-84F5-B51B-1431B6A0AE21}"/>
              </a:ext>
            </a:extLst>
          </p:cNvPr>
          <p:cNvSpPr/>
          <p:nvPr/>
        </p:nvSpPr>
        <p:spPr bwMode="auto">
          <a:xfrm>
            <a:off x="5421085" y="292101"/>
            <a:ext cx="3494315" cy="6272213"/>
          </a:xfrm>
          <a:prstGeom prst="rect">
            <a:avLst/>
          </a:prstGeom>
          <a:gradFill>
            <a:gsLst>
              <a:gs pos="0">
                <a:srgbClr val="FFB3BB"/>
              </a:gs>
              <a:gs pos="100000">
                <a:srgbClr val="FFB900"/>
              </a:gs>
            </a:gsLst>
            <a:lin ang="8100000" scaled="1"/>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l" defTabSz="699354" fontAlgn="base">
              <a:spcBef>
                <a:spcPct val="0"/>
              </a:spcBef>
              <a:spcAft>
                <a:spcPct val="0"/>
              </a:spcAft>
            </a:pPr>
            <a:endParaRPr lang="en-US" sz="1500" err="1">
              <a:solidFill>
                <a:srgbClr val="FFFFFF"/>
              </a:solidFill>
              <a:ea typeface="Segoe UI" pitchFamily="34" charset="0"/>
              <a:cs typeface="Segoe UI" pitchFamily="34" charset="0"/>
            </a:endParaRPr>
          </a:p>
        </p:txBody>
      </p:sp>
      <p:sp>
        <p:nvSpPr>
          <p:cNvPr id="16" name="Picture Placeholder 15">
            <a:extLst>
              <a:ext uri="{FF2B5EF4-FFF2-40B4-BE49-F238E27FC236}">
                <a16:creationId xmlns:a16="http://schemas.microsoft.com/office/drawing/2014/main" id="{B5068233-F46E-B659-0799-22A45E3DA223}"/>
              </a:ext>
            </a:extLst>
          </p:cNvPr>
          <p:cNvSpPr>
            <a:spLocks noGrp="1"/>
          </p:cNvSpPr>
          <p:nvPr>
            <p:ph type="pic" sz="quarter" idx="10" hasCustomPrompt="1"/>
          </p:nvPr>
        </p:nvSpPr>
        <p:spPr>
          <a:xfrm>
            <a:off x="4557285" y="1866864"/>
            <a:ext cx="4158090" cy="3124272"/>
          </a:xfrm>
          <a:blipFill>
            <a:blip r:embed="rId2" cstate="email">
              <a:extLst>
                <a:ext uri="{28A0092B-C50C-407E-A947-70E740481C1C}">
                  <a14:useLocalDpi xmlns:a14="http://schemas.microsoft.com/office/drawing/2010/main"/>
                </a:ext>
              </a:extLst>
            </a:blip>
            <a:stretch>
              <a:fillRect/>
            </a:stretch>
          </a:blipFill>
          <a:effectLst>
            <a:outerShdw blurRad="241300" dist="304800" dir="2700000" sx="101000" sy="101000" algn="ctr" rotWithShape="0">
              <a:srgbClr val="000000">
                <a:alpha val="17000"/>
              </a:srgbClr>
            </a:outerShdw>
          </a:effectLst>
        </p:spPr>
        <p:txBody>
          <a:bodyPr lIns="731520" rIns="731520" bIns="1097280" anchor="ctr" anchorCtr="0">
            <a:normAutofit/>
          </a:bodyPr>
          <a:lstStyle>
            <a:lvl1pPr marL="0" indent="0" algn="ctr">
              <a:buFont typeface="Arial" panose="020B0604020202020204" pitchFamily="34" charset="0"/>
              <a:buNone/>
              <a:defRPr sz="1500" b="1">
                <a:solidFill>
                  <a:schemeClr val="tx1"/>
                </a:solidFill>
              </a:defRPr>
            </a:lvl1pPr>
          </a:lstStyle>
          <a:p>
            <a:r>
              <a:rPr lang="en-US"/>
              <a:t>Drag &amp; drop your photo here or click or tap icon below to insert</a:t>
            </a:r>
          </a:p>
        </p:txBody>
      </p:sp>
      <p:sp>
        <p:nvSpPr>
          <p:cNvPr id="17" name="Content Placeholder 4">
            <a:extLst>
              <a:ext uri="{FF2B5EF4-FFF2-40B4-BE49-F238E27FC236}">
                <a16:creationId xmlns:a16="http://schemas.microsoft.com/office/drawing/2014/main" id="{1020F17E-67BE-FC02-AF7B-709A3923C231}"/>
              </a:ext>
            </a:extLst>
          </p:cNvPr>
          <p:cNvSpPr>
            <a:spLocks noGrp="1"/>
          </p:cNvSpPr>
          <p:nvPr>
            <p:ph sz="quarter" idx="12"/>
          </p:nvPr>
        </p:nvSpPr>
        <p:spPr>
          <a:xfrm>
            <a:off x="438151" y="1435100"/>
            <a:ext cx="3908822" cy="48339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240774794"/>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p:cSld name="Screenshot 2">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D565C022-5A4E-84F5-B51B-1431B6A0AE21}"/>
              </a:ext>
            </a:extLst>
          </p:cNvPr>
          <p:cNvSpPr/>
          <p:nvPr/>
        </p:nvSpPr>
        <p:spPr bwMode="auto">
          <a:xfrm>
            <a:off x="228600" y="292101"/>
            <a:ext cx="8686800" cy="6272213"/>
          </a:xfrm>
          <a:prstGeom prst="rect">
            <a:avLst/>
          </a:prstGeom>
          <a:gradFill>
            <a:gsLst>
              <a:gs pos="64000">
                <a:srgbClr val="0D82CB"/>
              </a:gs>
              <a:gs pos="0">
                <a:srgbClr val="7FDE7B"/>
              </a:gs>
            </a:gsLst>
            <a:lin ang="8100000" scaled="1"/>
          </a:gra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l" defTabSz="699354" fontAlgn="base">
              <a:spcBef>
                <a:spcPct val="0"/>
              </a:spcBef>
              <a:spcAft>
                <a:spcPct val="0"/>
              </a:spcAft>
            </a:pPr>
            <a:endParaRPr lang="en-US" sz="1500" err="1">
              <a:solidFill>
                <a:srgbClr val="FFFFFF"/>
              </a:solidFill>
              <a:ea typeface="Segoe UI" pitchFamily="34" charset="0"/>
              <a:cs typeface="Segoe UI" pitchFamily="34" charset="0"/>
            </a:endParaRPr>
          </a:p>
        </p:txBody>
      </p:sp>
      <p:sp>
        <p:nvSpPr>
          <p:cNvPr id="2" name="Title 1">
            <a:extLst>
              <a:ext uri="{FF2B5EF4-FFF2-40B4-BE49-F238E27FC236}">
                <a16:creationId xmlns:a16="http://schemas.microsoft.com/office/drawing/2014/main" id="{F83E7235-22DD-1125-FF85-028A2E641445}"/>
              </a:ext>
            </a:extLst>
          </p:cNvPr>
          <p:cNvSpPr>
            <a:spLocks noGrp="1"/>
          </p:cNvSpPr>
          <p:nvPr>
            <p:ph type="title"/>
          </p:nvPr>
        </p:nvSpPr>
        <p:spPr>
          <a:xfrm>
            <a:off x="441198" y="2896801"/>
            <a:ext cx="2692528" cy="1661993"/>
          </a:xfrm>
        </p:spPr>
        <p:txBody>
          <a:bodyPr/>
          <a:lstStyle>
            <a:lvl1pPr algn="l">
              <a:defRPr>
                <a:solidFill>
                  <a:schemeClr val="tx1"/>
                </a:solidFill>
              </a:defRPr>
            </a:lvl1pPr>
          </a:lstStyle>
          <a:p>
            <a:r>
              <a:rPr lang="en-US"/>
              <a:t>Click to edit Master title style</a:t>
            </a:r>
          </a:p>
        </p:txBody>
      </p:sp>
      <p:sp>
        <p:nvSpPr>
          <p:cNvPr id="16" name="Picture Placeholder 15">
            <a:extLst>
              <a:ext uri="{FF2B5EF4-FFF2-40B4-BE49-F238E27FC236}">
                <a16:creationId xmlns:a16="http://schemas.microsoft.com/office/drawing/2014/main" id="{B5068233-F46E-B659-0799-22A45E3DA223}"/>
              </a:ext>
            </a:extLst>
          </p:cNvPr>
          <p:cNvSpPr>
            <a:spLocks noGrp="1"/>
          </p:cNvSpPr>
          <p:nvPr>
            <p:ph type="pic" sz="quarter" idx="10" hasCustomPrompt="1"/>
          </p:nvPr>
        </p:nvSpPr>
        <p:spPr>
          <a:xfrm>
            <a:off x="3346322" y="1490647"/>
            <a:ext cx="5159503" cy="3876706"/>
          </a:xfrm>
          <a:blipFill>
            <a:blip r:embed="rId2" cstate="email">
              <a:extLst>
                <a:ext uri="{28A0092B-C50C-407E-A947-70E740481C1C}">
                  <a14:useLocalDpi xmlns:a14="http://schemas.microsoft.com/office/drawing/2010/main"/>
                </a:ext>
              </a:extLst>
            </a:blip>
            <a:stretch>
              <a:fillRect/>
            </a:stretch>
          </a:blipFill>
          <a:effectLst>
            <a:outerShdw blurRad="241300" dist="304800" dir="2700000" sx="101000" sy="101000" algn="ctr" rotWithShape="0">
              <a:srgbClr val="000000">
                <a:alpha val="17000"/>
              </a:srgbClr>
            </a:outerShdw>
          </a:effectLst>
        </p:spPr>
        <p:txBody>
          <a:bodyPr lIns="1097280" rIns="1097280" bIns="1097280" anchor="ctr" anchorCtr="0">
            <a:normAutofit/>
          </a:bodyPr>
          <a:lstStyle>
            <a:lvl1pPr marL="0" indent="0" algn="ctr">
              <a:buFont typeface="Arial" panose="020B0604020202020204" pitchFamily="34" charset="0"/>
              <a:buNone/>
              <a:defRPr sz="1500" b="1">
                <a:solidFill>
                  <a:schemeClr val="bg1"/>
                </a:solidFill>
              </a:defRPr>
            </a:lvl1pPr>
          </a:lstStyle>
          <a:p>
            <a:r>
              <a:rPr lang="en-US"/>
              <a:t>Drag &amp; drop your photo here or click or tap icon below to insert</a:t>
            </a:r>
          </a:p>
        </p:txBody>
      </p:sp>
    </p:spTree>
    <p:extLst>
      <p:ext uri="{BB962C8B-B14F-4D97-AF65-F5344CB8AC3E}">
        <p14:creationId xmlns:p14="http://schemas.microsoft.com/office/powerpoint/2010/main" val="2958866175"/>
      </p:ext>
    </p:extLst>
  </p:cSld>
  <p:clrMapOvr>
    <a:overrideClrMapping bg1="dk1" tx1="lt1" bg2="dk2" tx2="lt2" accent1="accent1" accent2="accent2" accent3="accent3" accent4="accent4" accent5="accent5" accent6="accent6" hlink="hlink" folHlink="folHlink"/>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p:cSld name="1_Screenshot 2">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D565C022-5A4E-84F5-B51B-1431B6A0AE21}"/>
              </a:ext>
            </a:extLst>
          </p:cNvPr>
          <p:cNvSpPr/>
          <p:nvPr/>
        </p:nvSpPr>
        <p:spPr bwMode="auto">
          <a:xfrm>
            <a:off x="228600" y="292101"/>
            <a:ext cx="8686800" cy="6272213"/>
          </a:xfrm>
          <a:prstGeom prst="rect">
            <a:avLst/>
          </a:prstGeom>
          <a:gradFill>
            <a:gsLst>
              <a:gs pos="100000">
                <a:srgbClr val="FFB900"/>
              </a:gs>
              <a:gs pos="0">
                <a:srgbClr val="FFB3BB"/>
              </a:gs>
            </a:gsLst>
            <a:lin ang="18900000" scaled="1"/>
          </a:gradFill>
        </p:spPr>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lvl="0" defTabSz="699354" fontAlgn="base">
              <a:spcBef>
                <a:spcPct val="0"/>
              </a:spcBef>
              <a:spcAft>
                <a:spcPct val="0"/>
              </a:spcAft>
            </a:pPr>
            <a:endParaRPr lang="en-US" sz="1500" err="1">
              <a:solidFill>
                <a:srgbClr val="FFFFFF"/>
              </a:solidFill>
              <a:cs typeface="Segoe UI" pitchFamily="34" charset="0"/>
            </a:endParaRPr>
          </a:p>
        </p:txBody>
      </p:sp>
      <p:sp>
        <p:nvSpPr>
          <p:cNvPr id="2" name="Title 1">
            <a:extLst>
              <a:ext uri="{FF2B5EF4-FFF2-40B4-BE49-F238E27FC236}">
                <a16:creationId xmlns:a16="http://schemas.microsoft.com/office/drawing/2014/main" id="{F83E7235-22DD-1125-FF85-028A2E641445}"/>
              </a:ext>
            </a:extLst>
          </p:cNvPr>
          <p:cNvSpPr>
            <a:spLocks noGrp="1"/>
          </p:cNvSpPr>
          <p:nvPr>
            <p:ph type="title"/>
          </p:nvPr>
        </p:nvSpPr>
        <p:spPr>
          <a:xfrm>
            <a:off x="441198" y="2896801"/>
            <a:ext cx="2692528" cy="1107996"/>
          </a:xfrm>
        </p:spPr>
        <p:txBody>
          <a:bodyPr/>
          <a:lstStyle>
            <a:lvl1pPr algn="l">
              <a:defRPr>
                <a:solidFill>
                  <a:schemeClr val="bg1"/>
                </a:solidFill>
              </a:defRPr>
            </a:lvl1pPr>
          </a:lstStyle>
          <a:p>
            <a:r>
              <a:rPr lang="en-US"/>
              <a:t>Click to edit Master title style</a:t>
            </a:r>
          </a:p>
        </p:txBody>
      </p:sp>
      <p:sp>
        <p:nvSpPr>
          <p:cNvPr id="16" name="Picture Placeholder 15">
            <a:extLst>
              <a:ext uri="{FF2B5EF4-FFF2-40B4-BE49-F238E27FC236}">
                <a16:creationId xmlns:a16="http://schemas.microsoft.com/office/drawing/2014/main" id="{B5068233-F46E-B659-0799-22A45E3DA223}"/>
              </a:ext>
            </a:extLst>
          </p:cNvPr>
          <p:cNvSpPr>
            <a:spLocks noGrp="1"/>
          </p:cNvSpPr>
          <p:nvPr>
            <p:ph type="pic" sz="quarter" idx="10" hasCustomPrompt="1"/>
          </p:nvPr>
        </p:nvSpPr>
        <p:spPr>
          <a:xfrm>
            <a:off x="3346322" y="1490647"/>
            <a:ext cx="5159503" cy="3876706"/>
          </a:xfrm>
          <a:blipFill>
            <a:blip r:embed="rId2" cstate="email">
              <a:extLst>
                <a:ext uri="{28A0092B-C50C-407E-A947-70E740481C1C}">
                  <a14:useLocalDpi xmlns:a14="http://schemas.microsoft.com/office/drawing/2010/main"/>
                </a:ext>
              </a:extLst>
            </a:blip>
            <a:stretch>
              <a:fillRect/>
            </a:stretch>
          </a:blipFill>
          <a:effectLst>
            <a:outerShdw blurRad="241300" dist="304800" dir="2700000" sx="101000" sy="101000" algn="ctr" rotWithShape="0">
              <a:srgbClr val="000000">
                <a:alpha val="17000"/>
              </a:srgbClr>
            </a:outerShdw>
          </a:effectLst>
        </p:spPr>
        <p:txBody>
          <a:bodyPr lIns="1097280" rIns="1097280" bIns="1097280" anchor="ctr" anchorCtr="0">
            <a:normAutofit/>
          </a:bodyPr>
          <a:lstStyle>
            <a:lvl1pPr marL="0" indent="0" algn="ctr">
              <a:buFont typeface="Arial" panose="020B0604020202020204" pitchFamily="34" charset="0"/>
              <a:buNone/>
              <a:defRPr sz="1500" b="1">
                <a:solidFill>
                  <a:schemeClr val="bg1"/>
                </a:solidFill>
              </a:defRPr>
            </a:lvl1pPr>
          </a:lstStyle>
          <a:p>
            <a:r>
              <a:rPr lang="en-US"/>
              <a:t>Drag &amp; drop your photo here or click or tap icon below to insert</a:t>
            </a:r>
          </a:p>
        </p:txBody>
      </p:sp>
    </p:spTree>
    <p:extLst>
      <p:ext uri="{BB962C8B-B14F-4D97-AF65-F5344CB8AC3E}">
        <p14:creationId xmlns:p14="http://schemas.microsoft.com/office/powerpoint/2010/main" val="3922764898"/>
      </p:ext>
    </p:extLst>
  </p:cSld>
  <p:clrMapOvr>
    <a:overrideClrMapping bg1="dk1" tx1="lt1" bg2="dk2" tx2="lt2" accent1="accent1" accent2="accent2" accent3="accent3" accent4="accent4" accent5="accent5" accent6="accent6" hlink="hlink" folHlink="folHlink"/>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p:cSld name="Photoslide 1">
    <p:bg>
      <p:bgRef idx="1001">
        <a:schemeClr val="bg2"/>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DB0FE6-6EE4-72F6-EE0C-E481F72F7DFB}"/>
              </a:ext>
            </a:extLst>
          </p:cNvPr>
          <p:cNvSpPr>
            <a:spLocks noGrp="1"/>
          </p:cNvSpPr>
          <p:nvPr>
            <p:ph type="title"/>
          </p:nvPr>
        </p:nvSpPr>
        <p:spPr>
          <a:xfrm>
            <a:off x="441198" y="457200"/>
            <a:ext cx="3683128" cy="1107996"/>
          </a:xfrm>
        </p:spPr>
        <p:txBody>
          <a:bodyPr/>
          <a:lstStyle>
            <a:lvl1pPr>
              <a:defRPr>
                <a:solidFill>
                  <a:schemeClr val="tx1"/>
                </a:solidFill>
              </a:defRPr>
            </a:lvl1pPr>
          </a:lstStyle>
          <a:p>
            <a:r>
              <a:rPr lang="en-US"/>
              <a:t>Click to edit Master title style</a:t>
            </a:r>
          </a:p>
        </p:txBody>
      </p:sp>
      <p:sp>
        <p:nvSpPr>
          <p:cNvPr id="5" name="Content Placeholder 4">
            <a:extLst>
              <a:ext uri="{FF2B5EF4-FFF2-40B4-BE49-F238E27FC236}">
                <a16:creationId xmlns:a16="http://schemas.microsoft.com/office/drawing/2014/main" id="{DBEC160D-0F95-E237-7287-43174DA4A3F3}"/>
              </a:ext>
            </a:extLst>
          </p:cNvPr>
          <p:cNvSpPr>
            <a:spLocks noGrp="1"/>
          </p:cNvSpPr>
          <p:nvPr>
            <p:ph sz="quarter" idx="12"/>
          </p:nvPr>
        </p:nvSpPr>
        <p:spPr>
          <a:xfrm>
            <a:off x="438151" y="1816100"/>
            <a:ext cx="3683129" cy="2043636"/>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3" name="Picture Placeholder 15">
            <a:extLst>
              <a:ext uri="{FF2B5EF4-FFF2-40B4-BE49-F238E27FC236}">
                <a16:creationId xmlns:a16="http://schemas.microsoft.com/office/drawing/2014/main" id="{90C592A4-DBC6-A7A9-63D9-5020A47499F3}"/>
              </a:ext>
            </a:extLst>
          </p:cNvPr>
          <p:cNvSpPr>
            <a:spLocks noGrp="1"/>
          </p:cNvSpPr>
          <p:nvPr>
            <p:ph type="pic" sz="quarter" idx="10" hasCustomPrompt="1"/>
          </p:nvPr>
        </p:nvSpPr>
        <p:spPr>
          <a:xfrm>
            <a:off x="4572000" y="0"/>
            <a:ext cx="4572000" cy="6858000"/>
          </a:xfrm>
          <a:blipFill>
            <a:blip r:embed="rId2"/>
            <a:stretch>
              <a:fillRect/>
            </a:stretch>
          </a:blipFill>
          <a:effectLst/>
        </p:spPr>
        <p:txBody>
          <a:bodyPr lIns="1097280" rIns="1097280" bIns="1097280" anchor="ctr" anchorCtr="0">
            <a:normAutofit/>
          </a:bodyPr>
          <a:lstStyle>
            <a:lvl1pPr marL="0" indent="0" algn="ctr">
              <a:buFont typeface="Arial" panose="020B0604020202020204" pitchFamily="34" charset="0"/>
              <a:buNone/>
              <a:defRPr sz="1500" b="1">
                <a:solidFill>
                  <a:schemeClr val="tx1"/>
                </a:solidFill>
              </a:defRPr>
            </a:lvl1pPr>
          </a:lstStyle>
          <a:p>
            <a:r>
              <a:rPr lang="en-US"/>
              <a:t>Drag &amp; drop your photo here or click or tap icon below to insert</a:t>
            </a:r>
          </a:p>
        </p:txBody>
      </p:sp>
    </p:spTree>
    <p:extLst>
      <p:ext uri="{BB962C8B-B14F-4D97-AF65-F5344CB8AC3E}">
        <p14:creationId xmlns:p14="http://schemas.microsoft.com/office/powerpoint/2010/main" val="580883795"/>
      </p:ext>
    </p:extLst>
  </p:cSld>
  <p:clrMapOvr>
    <a:overrideClrMapping bg1="dk1" tx1="lt1" bg2="dk2" tx2="lt2" accent1="accent1" accent2="accent2" accent3="accent3" accent4="accent4" accent5="accent5" accent6="accent6" hlink="hlink" folHlink="folHlink"/>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p:cSld name="Photo slide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DB0FE6-6EE4-72F6-EE0C-E481F72F7DFB}"/>
              </a:ext>
            </a:extLst>
          </p:cNvPr>
          <p:cNvSpPr>
            <a:spLocks noGrp="1"/>
          </p:cNvSpPr>
          <p:nvPr>
            <p:ph type="title"/>
          </p:nvPr>
        </p:nvSpPr>
        <p:spPr>
          <a:xfrm>
            <a:off x="441198" y="457200"/>
            <a:ext cx="3683128" cy="1107996"/>
          </a:xfrm>
        </p:spPr>
        <p:txBody>
          <a:bodyPr/>
          <a:lstStyle>
            <a:lvl1pPr>
              <a:defRPr>
                <a:solidFill>
                  <a:schemeClr val="tx2"/>
                </a:solidFill>
              </a:defRPr>
            </a:lvl1pPr>
          </a:lstStyle>
          <a:p>
            <a:r>
              <a:rPr lang="en-US"/>
              <a:t>Click to edit Master title style</a:t>
            </a:r>
          </a:p>
        </p:txBody>
      </p:sp>
      <p:sp>
        <p:nvSpPr>
          <p:cNvPr id="5" name="Content Placeholder 4">
            <a:extLst>
              <a:ext uri="{FF2B5EF4-FFF2-40B4-BE49-F238E27FC236}">
                <a16:creationId xmlns:a16="http://schemas.microsoft.com/office/drawing/2014/main" id="{DBEC160D-0F95-E237-7287-43174DA4A3F3}"/>
              </a:ext>
            </a:extLst>
          </p:cNvPr>
          <p:cNvSpPr>
            <a:spLocks noGrp="1"/>
          </p:cNvSpPr>
          <p:nvPr>
            <p:ph sz="quarter" idx="12"/>
          </p:nvPr>
        </p:nvSpPr>
        <p:spPr>
          <a:xfrm>
            <a:off x="438151" y="1816101"/>
            <a:ext cx="3683129" cy="1612749"/>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Picture Placeholder 15">
            <a:extLst>
              <a:ext uri="{FF2B5EF4-FFF2-40B4-BE49-F238E27FC236}">
                <a16:creationId xmlns:a16="http://schemas.microsoft.com/office/drawing/2014/main" id="{830D09FD-2495-FD73-64EA-14E484039EF8}"/>
              </a:ext>
            </a:extLst>
          </p:cNvPr>
          <p:cNvSpPr>
            <a:spLocks noGrp="1"/>
          </p:cNvSpPr>
          <p:nvPr>
            <p:ph type="pic" sz="quarter" idx="10" hasCustomPrompt="1"/>
          </p:nvPr>
        </p:nvSpPr>
        <p:spPr>
          <a:xfrm>
            <a:off x="4572000" y="0"/>
            <a:ext cx="4572000" cy="6858000"/>
          </a:xfrm>
          <a:blipFill>
            <a:blip r:embed="rId2"/>
            <a:stretch>
              <a:fillRect/>
            </a:stretch>
          </a:blipFill>
          <a:effectLst/>
        </p:spPr>
        <p:txBody>
          <a:bodyPr lIns="1097280" rIns="1097280" bIns="1097280" anchor="ctr" anchorCtr="0">
            <a:normAutofit/>
          </a:bodyPr>
          <a:lstStyle>
            <a:lvl1pPr marL="0" indent="0" algn="ctr">
              <a:buFont typeface="Arial" panose="020B0604020202020204" pitchFamily="34" charset="0"/>
              <a:buNone/>
              <a:defRPr sz="1500" b="1">
                <a:solidFill>
                  <a:schemeClr val="bg1"/>
                </a:solidFill>
              </a:defRPr>
            </a:lvl1pPr>
          </a:lstStyle>
          <a:p>
            <a:r>
              <a:rPr lang="en-US"/>
              <a:t>Drag &amp; drop your photo here or click or tap icon below to insert</a:t>
            </a:r>
          </a:p>
        </p:txBody>
      </p:sp>
    </p:spTree>
    <p:extLst>
      <p:ext uri="{BB962C8B-B14F-4D97-AF65-F5344CB8AC3E}">
        <p14:creationId xmlns:p14="http://schemas.microsoft.com/office/powerpoint/2010/main" val="59502641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94341E-F671-46DD-BB34-41D6D70CBEA5}"/>
              </a:ext>
            </a:extLst>
          </p:cNvPr>
          <p:cNvSpPr>
            <a:spLocks noGrp="1"/>
          </p:cNvSpPr>
          <p:nvPr>
            <p:ph type="title"/>
          </p:nvPr>
        </p:nvSpPr>
        <p:spPr/>
        <p:txBody>
          <a:bodyPr/>
          <a:lstStyle/>
          <a:p>
            <a:r>
              <a:rPr lang="en-US"/>
              <a:t>Click to edit Master title style</a:t>
            </a:r>
            <a:endParaRPr lang="en-GB"/>
          </a:p>
        </p:txBody>
      </p:sp>
      <p:sp>
        <p:nvSpPr>
          <p:cNvPr id="3" name="Date Placeholder 2">
            <a:extLst>
              <a:ext uri="{FF2B5EF4-FFF2-40B4-BE49-F238E27FC236}">
                <a16:creationId xmlns:a16="http://schemas.microsoft.com/office/drawing/2014/main" id="{83B53F63-2A50-4724-E3F6-B5C306E3E6BD}"/>
              </a:ext>
            </a:extLst>
          </p:cNvPr>
          <p:cNvSpPr>
            <a:spLocks noGrp="1"/>
          </p:cNvSpPr>
          <p:nvPr>
            <p:ph type="dt" sz="half" idx="10"/>
          </p:nvPr>
        </p:nvSpPr>
        <p:spPr/>
        <p:txBody>
          <a:bodyPr/>
          <a:lstStyle/>
          <a:p>
            <a:fld id="{250F2193-C31C-49F1-989E-72B32DCA742C}" type="datetimeFigureOut">
              <a:rPr lang="en-GB" smtClean="0"/>
              <a:t>24/02/2026</a:t>
            </a:fld>
            <a:endParaRPr lang="en-GB"/>
          </a:p>
        </p:txBody>
      </p:sp>
      <p:sp>
        <p:nvSpPr>
          <p:cNvPr id="4" name="Footer Placeholder 3">
            <a:extLst>
              <a:ext uri="{FF2B5EF4-FFF2-40B4-BE49-F238E27FC236}">
                <a16:creationId xmlns:a16="http://schemas.microsoft.com/office/drawing/2014/main" id="{27A8AE3A-E06B-D3BD-2759-8EFB95141A62}"/>
              </a:ext>
            </a:extLst>
          </p:cNvPr>
          <p:cNvSpPr>
            <a:spLocks noGrp="1"/>
          </p:cNvSpPr>
          <p:nvPr>
            <p:ph type="ftr" sz="quarter" idx="11"/>
          </p:nvPr>
        </p:nvSpPr>
        <p:spPr/>
        <p:txBody>
          <a:bodyPr/>
          <a:lstStyle/>
          <a:p>
            <a:endParaRPr lang="en-GB"/>
          </a:p>
        </p:txBody>
      </p:sp>
      <p:sp>
        <p:nvSpPr>
          <p:cNvPr id="5" name="Slide Number Placeholder 4">
            <a:extLst>
              <a:ext uri="{FF2B5EF4-FFF2-40B4-BE49-F238E27FC236}">
                <a16:creationId xmlns:a16="http://schemas.microsoft.com/office/drawing/2014/main" id="{F6E5B8BB-3442-4506-F585-96DD59BB7821}"/>
              </a:ext>
            </a:extLst>
          </p:cNvPr>
          <p:cNvSpPr>
            <a:spLocks noGrp="1"/>
          </p:cNvSpPr>
          <p:nvPr>
            <p:ph type="sldNum" sz="quarter" idx="12"/>
          </p:nvPr>
        </p:nvSpPr>
        <p:spPr/>
        <p:txBody>
          <a:bodyPr/>
          <a:lstStyle/>
          <a:p>
            <a:fld id="{B42DE41B-96B5-4FF7-B1AD-F00BA16E1B53}" type="slidenum">
              <a:rPr lang="en-GB" smtClean="0"/>
              <a:t>‹#›</a:t>
            </a:fld>
            <a:endParaRPr lang="en-GB"/>
          </a:p>
        </p:txBody>
      </p:sp>
    </p:spTree>
    <p:extLst>
      <p:ext uri="{BB962C8B-B14F-4D97-AF65-F5344CB8AC3E}">
        <p14:creationId xmlns:p14="http://schemas.microsoft.com/office/powerpoint/2010/main" val="366895854"/>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p:cSld name="Thank you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D655B182-C5FF-81E8-8156-470DF32495DC}"/>
              </a:ext>
            </a:extLst>
          </p:cNvPr>
          <p:cNvSpPr>
            <a:spLocks noGrp="1"/>
          </p:cNvSpPr>
          <p:nvPr>
            <p:ph type="title" hasCustomPrompt="1"/>
          </p:nvPr>
        </p:nvSpPr>
        <p:spPr>
          <a:xfrm>
            <a:off x="438150" y="3035146"/>
            <a:ext cx="3497580" cy="501804"/>
          </a:xfrm>
          <a:noFill/>
        </p:spPr>
        <p:txBody>
          <a:bodyPr wrap="square" lIns="0" tIns="0" rIns="0" bIns="0" anchor="b" anchorCtr="0">
            <a:spAutoFit/>
          </a:bodyPr>
          <a:lstStyle>
            <a:lvl1pPr>
              <a:defRPr sz="3600" spc="-38" baseline="0">
                <a:solidFill>
                  <a:schemeClr val="tx2"/>
                </a:solidFill>
                <a:latin typeface="+mj-lt"/>
                <a:cs typeface="Segoe UI" panose="020B0502040204020203" pitchFamily="34" charset="0"/>
              </a:defRPr>
            </a:lvl1pPr>
          </a:lstStyle>
          <a:p>
            <a:r>
              <a:rPr lang="en-US"/>
              <a:t>Thank you</a:t>
            </a:r>
          </a:p>
        </p:txBody>
      </p:sp>
      <p:sp>
        <p:nvSpPr>
          <p:cNvPr id="4" name="Text Placeholder 4">
            <a:extLst>
              <a:ext uri="{FF2B5EF4-FFF2-40B4-BE49-F238E27FC236}">
                <a16:creationId xmlns:a16="http://schemas.microsoft.com/office/drawing/2014/main" id="{BC71D650-3B87-D82E-F786-ADD5DDCE4C70}"/>
              </a:ext>
            </a:extLst>
          </p:cNvPr>
          <p:cNvSpPr>
            <a:spLocks noGrp="1"/>
          </p:cNvSpPr>
          <p:nvPr>
            <p:ph type="body" sz="quarter" idx="12" hasCustomPrompt="1"/>
          </p:nvPr>
        </p:nvSpPr>
        <p:spPr>
          <a:xfrm>
            <a:off x="438150" y="4926461"/>
            <a:ext cx="2924176" cy="167225"/>
          </a:xfrm>
          <a:noFill/>
        </p:spPr>
        <p:txBody>
          <a:bodyPr wrap="square" lIns="0" tIns="0" rIns="0" bIns="0" anchor="b" anchorCtr="0">
            <a:spAutoFit/>
          </a:bodyPr>
          <a:lstStyle>
            <a:lvl1pPr marL="0" indent="0">
              <a:spcBef>
                <a:spcPts val="0"/>
              </a:spcBef>
              <a:buNone/>
              <a:defRPr sz="1200" spc="0" baseline="0">
                <a:solidFill>
                  <a:schemeClr val="tx1"/>
                </a:solidFill>
                <a:latin typeface="+mn-lt"/>
                <a:cs typeface="Segoe UI" panose="020B0502040204020203" pitchFamily="34" charset="0"/>
              </a:defRPr>
            </a:lvl1pPr>
          </a:lstStyle>
          <a:p>
            <a:pPr lvl="0"/>
            <a:r>
              <a:rPr lang="en-US"/>
              <a:t>Speaker name</a:t>
            </a:r>
          </a:p>
        </p:txBody>
      </p:sp>
      <p:sp>
        <p:nvSpPr>
          <p:cNvPr id="5" name="Text Placeholder 4">
            <a:extLst>
              <a:ext uri="{FF2B5EF4-FFF2-40B4-BE49-F238E27FC236}">
                <a16:creationId xmlns:a16="http://schemas.microsoft.com/office/drawing/2014/main" id="{735A3663-712F-A49D-172F-24B861511350}"/>
              </a:ext>
            </a:extLst>
          </p:cNvPr>
          <p:cNvSpPr>
            <a:spLocks noGrp="1"/>
          </p:cNvSpPr>
          <p:nvPr>
            <p:ph type="body" sz="quarter" idx="13" hasCustomPrompt="1"/>
          </p:nvPr>
        </p:nvSpPr>
        <p:spPr>
          <a:xfrm>
            <a:off x="438150" y="5106140"/>
            <a:ext cx="2924176" cy="125419"/>
          </a:xfrm>
          <a:noFill/>
        </p:spPr>
        <p:txBody>
          <a:bodyPr wrap="square" lIns="0" tIns="0" rIns="0" bIns="0">
            <a:spAutoFit/>
          </a:bodyPr>
          <a:lstStyle>
            <a:lvl1pPr marL="0" indent="0">
              <a:spcBef>
                <a:spcPts val="0"/>
              </a:spcBef>
              <a:buNone/>
              <a:defRPr sz="900" spc="0" baseline="0">
                <a:solidFill>
                  <a:schemeClr val="tx1"/>
                </a:solidFill>
                <a:latin typeface="+mn-lt"/>
                <a:cs typeface="Segoe UI" panose="020B0502040204020203" pitchFamily="34" charset="0"/>
              </a:defRPr>
            </a:lvl1pPr>
          </a:lstStyle>
          <a:p>
            <a:pPr lvl="0"/>
            <a:r>
              <a:rPr lang="en-US"/>
              <a:t>Contact information</a:t>
            </a:r>
          </a:p>
        </p:txBody>
      </p:sp>
      <p:pic>
        <p:nvPicPr>
          <p:cNvPr id="8" name="MS logo gray - EMF" descr="Microsoft logo, gray text version">
            <a:extLst>
              <a:ext uri="{FF2B5EF4-FFF2-40B4-BE49-F238E27FC236}">
                <a16:creationId xmlns:a16="http://schemas.microsoft.com/office/drawing/2014/main" id="{4B828D67-4891-FD7F-4AA2-E9E4A652519F}"/>
              </a:ext>
            </a:extLst>
          </p:cNvPr>
          <p:cNvPicPr>
            <a:picLocks noChangeAspect="1"/>
          </p:cNvPicPr>
          <p:nvPr/>
        </p:nvPicPr>
        <p:blipFill>
          <a:blip r:embed="rId3" cstate="print">
            <a:extLst>
              <a:ext uri="{28A0092B-C50C-407E-A947-70E740481C1C}">
                <a14:useLocalDpi xmlns:a14="http://schemas.microsoft.com/office/drawing/2010/main"/>
              </a:ext>
            </a:extLst>
          </a:blip>
          <a:stretch>
            <a:fillRect/>
          </a:stretch>
        </p:blipFill>
        <p:spPr bwMode="black">
          <a:xfrm>
            <a:off x="438150" y="585788"/>
            <a:ext cx="1024830" cy="292608"/>
          </a:xfrm>
          <a:prstGeom prst="rect">
            <a:avLst/>
          </a:prstGeom>
        </p:spPr>
      </p:pic>
    </p:spTree>
    <p:extLst>
      <p:ext uri="{BB962C8B-B14F-4D97-AF65-F5344CB8AC3E}">
        <p14:creationId xmlns:p14="http://schemas.microsoft.com/office/powerpoint/2010/main" val="4161819249"/>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p:cSld name="1_Title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438150" y="2700150"/>
            <a:ext cx="3733800" cy="833626"/>
          </a:xfrm>
          <a:noFill/>
        </p:spPr>
        <p:txBody>
          <a:bodyPr wrap="square" lIns="0" tIns="0" rIns="0" bIns="0" anchor="b" anchorCtr="0">
            <a:spAutoFit/>
          </a:bodyPr>
          <a:lstStyle>
            <a:lvl1pPr>
              <a:defRPr sz="3000" spc="-38" baseline="0">
                <a:solidFill>
                  <a:schemeClr val="tx1"/>
                </a:solidFill>
                <a:latin typeface="+mj-lt"/>
                <a:cs typeface="Segoe UI" panose="020B0502040204020203" pitchFamily="34" charset="0"/>
              </a:defRPr>
            </a:lvl1pPr>
          </a:lstStyle>
          <a:p>
            <a:r>
              <a:rPr lang="en-US"/>
              <a:t>Event name or presentation title </a:t>
            </a:r>
          </a:p>
        </p:txBody>
      </p:sp>
      <p:sp>
        <p:nvSpPr>
          <p:cNvPr id="5" name="Text Placeholder 4"/>
          <p:cNvSpPr>
            <a:spLocks noGrp="1"/>
          </p:cNvSpPr>
          <p:nvPr>
            <p:ph type="body" sz="quarter" idx="12" hasCustomPrompt="1"/>
          </p:nvPr>
        </p:nvSpPr>
        <p:spPr>
          <a:xfrm>
            <a:off x="438150" y="3962401"/>
            <a:ext cx="3733800" cy="167225"/>
          </a:xfrm>
          <a:noFill/>
        </p:spPr>
        <p:txBody>
          <a:bodyPr wrap="square" lIns="0" tIns="0" rIns="0" bIns="0">
            <a:spAutoFit/>
          </a:bodyPr>
          <a:lstStyle>
            <a:lvl1pPr marL="0" indent="0">
              <a:spcBef>
                <a:spcPts val="0"/>
              </a:spcBef>
              <a:buNone/>
              <a:defRPr sz="1200" spc="0" baseline="0">
                <a:solidFill>
                  <a:schemeClr val="tx1"/>
                </a:solidFill>
                <a:latin typeface="+mn-lt"/>
                <a:cs typeface="Segoe UI" panose="020B0502040204020203" pitchFamily="34" charset="0"/>
              </a:defRPr>
            </a:lvl1pPr>
          </a:lstStyle>
          <a:p>
            <a:pPr lvl="0"/>
            <a:r>
              <a:rPr lang="en-US"/>
              <a:t>Speaker name or subtitle text</a:t>
            </a:r>
          </a:p>
        </p:txBody>
      </p:sp>
    </p:spTree>
    <p:extLst>
      <p:ext uri="{BB962C8B-B14F-4D97-AF65-F5344CB8AC3E}">
        <p14:creationId xmlns:p14="http://schemas.microsoft.com/office/powerpoint/2010/main" val="3857693883"/>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p:cSld name="Title &amp; Non-bulleted text">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34B655BA-10A4-4A57-89DB-CFFBE1CA1E33}"/>
              </a:ext>
            </a:extLst>
          </p:cNvPr>
          <p:cNvSpPr>
            <a:spLocks noGrp="1"/>
          </p:cNvSpPr>
          <p:nvPr>
            <p:ph type="title"/>
          </p:nvPr>
        </p:nvSpPr>
        <p:spPr>
          <a:xfrm>
            <a:off x="441197" y="457201"/>
            <a:ext cx="8263890" cy="492443"/>
          </a:xfrm>
        </p:spPr>
        <p:txBody>
          <a:bodyPr/>
          <a:lstStyle>
            <a:lvl1pPr>
              <a:defRPr sz="2400"/>
            </a:lvl1pPr>
          </a:lstStyle>
          <a:p>
            <a:r>
              <a:rPr lang="en-US"/>
              <a:t>Click to edit Master title style</a:t>
            </a:r>
          </a:p>
        </p:txBody>
      </p:sp>
      <p:sp>
        <p:nvSpPr>
          <p:cNvPr id="4" name="Text Placeholder 3"/>
          <p:cNvSpPr>
            <a:spLocks noGrp="1"/>
          </p:cNvSpPr>
          <p:nvPr>
            <p:ph type="body" sz="quarter" idx="10"/>
          </p:nvPr>
        </p:nvSpPr>
        <p:spPr>
          <a:xfrm>
            <a:off x="439793" y="1434370"/>
            <a:ext cx="8263890" cy="1420582"/>
          </a:xfrm>
        </p:spPr>
        <p:txBody>
          <a:bodyPr wrap="square">
            <a:spAutoFit/>
          </a:bodyPr>
          <a:lstStyle>
            <a:lvl1pPr marL="0" indent="0">
              <a:buNone/>
              <a:defRPr/>
            </a:lvl1pPr>
            <a:lvl2pPr marL="171450" indent="0">
              <a:buNone/>
              <a:defRPr/>
            </a:lvl2pPr>
            <a:lvl3pPr marL="342900" indent="0">
              <a:buNone/>
              <a:defRPr/>
            </a:lvl3pPr>
            <a:lvl4pPr marL="514350" indent="0">
              <a:buNone/>
              <a:defRPr/>
            </a:lvl4pPr>
            <a:lvl5pPr marL="6858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599558431"/>
      </p:ext>
    </p:extLst>
  </p:cSld>
  <p:clrMapOvr>
    <a:masterClrMapping/>
  </p:clrMapOvr>
  <p:transition>
    <p:fade/>
  </p:transition>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p:cSld name="1_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lvl1pPr>
              <a:defRPr>
                <a:solidFill>
                  <a:schemeClr val="tx2"/>
                </a:solidFill>
              </a:defRPr>
            </a:lvl1pPr>
          </a:lstStyle>
          <a:p>
            <a:r>
              <a:rPr lang="en-US"/>
              <a:t>Click to edit Master title style</a:t>
            </a:r>
          </a:p>
        </p:txBody>
      </p:sp>
      <p:sp>
        <p:nvSpPr>
          <p:cNvPr id="4" name="Content Placeholder 3">
            <a:extLst>
              <a:ext uri="{FF2B5EF4-FFF2-40B4-BE49-F238E27FC236}">
                <a16:creationId xmlns:a16="http://schemas.microsoft.com/office/drawing/2014/main" id="{58A212C2-8B30-4835-8711-AA981B6CFBE1}"/>
              </a:ext>
            </a:extLst>
          </p:cNvPr>
          <p:cNvSpPr>
            <a:spLocks noGrp="1"/>
          </p:cNvSpPr>
          <p:nvPr>
            <p:ph sz="quarter" idx="10"/>
          </p:nvPr>
        </p:nvSpPr>
        <p:spPr>
          <a:xfrm>
            <a:off x="438150" y="1435100"/>
            <a:ext cx="8264129" cy="4833938"/>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4062392854"/>
      </p:ext>
    </p:extLst>
  </p:cSld>
  <p:clrMapOvr>
    <a:masterClrMapping/>
  </p:clrMapOvr>
  <p:transition>
    <p:fade/>
  </p:transition>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p:cSld name="Square Photo 2">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4E2C6C6-B442-4DE7-9C6C-405B9005314D}"/>
              </a:ext>
            </a:extLst>
          </p:cNvPr>
          <p:cNvSpPr>
            <a:spLocks noGrp="1"/>
          </p:cNvSpPr>
          <p:nvPr>
            <p:ph type="title" hasCustomPrompt="1"/>
          </p:nvPr>
        </p:nvSpPr>
        <p:spPr>
          <a:xfrm>
            <a:off x="441198" y="2979738"/>
            <a:ext cx="3122344" cy="3289300"/>
          </a:xfrm>
        </p:spPr>
        <p:txBody>
          <a:bodyPr anchor="t"/>
          <a:lstStyle>
            <a:lvl1pPr>
              <a:defRPr sz="2100"/>
            </a:lvl1pPr>
          </a:lstStyle>
          <a:p>
            <a:r>
              <a:rPr lang="en-US"/>
              <a:t>Square photo layout with smaller text</a:t>
            </a:r>
          </a:p>
        </p:txBody>
      </p:sp>
      <p:sp>
        <p:nvSpPr>
          <p:cNvPr id="4" name="Picture Placeholder" descr="This photo is a 'placeholder' only. Drag or drop your photo here, or click and tap the center to insert a photo.">
            <a:extLst>
              <a:ext uri="{FF2B5EF4-FFF2-40B4-BE49-F238E27FC236}">
                <a16:creationId xmlns:a16="http://schemas.microsoft.com/office/drawing/2014/main" id="{3EBEAA94-C151-43DE-8A5A-09E8A930427E}"/>
              </a:ext>
            </a:extLst>
          </p:cNvPr>
          <p:cNvSpPr>
            <a:spLocks noGrp="1"/>
          </p:cNvSpPr>
          <p:nvPr>
            <p:ph type="pic" sz="quarter" idx="11" hasCustomPrompt="1"/>
          </p:nvPr>
        </p:nvSpPr>
        <p:spPr bwMode="ltGray">
          <a:xfrm>
            <a:off x="4000500" y="0"/>
            <a:ext cx="5143500" cy="6858000"/>
          </a:xfrm>
          <a:gradFill flip="none" rotWithShape="1">
            <a:gsLst>
              <a:gs pos="47706">
                <a:schemeClr val="accent1"/>
              </a:gs>
              <a:gs pos="100000">
                <a:schemeClr val="accent3"/>
              </a:gs>
              <a:gs pos="60000">
                <a:schemeClr val="accent1"/>
              </a:gs>
            </a:gsLst>
            <a:lin ang="18900000" scaled="1"/>
            <a:tileRect/>
          </a:gradFill>
        </p:spPr>
        <p:txBody>
          <a:bodyPr lIns="0" tIns="2377440" rIns="0" anchor="t" anchorCtr="0">
            <a:noAutofit/>
          </a:bodyPr>
          <a:lstStyle>
            <a:lvl1pPr marL="0" indent="0" algn="ctr">
              <a:lnSpc>
                <a:spcPct val="100000"/>
              </a:lnSpc>
              <a:buNone/>
              <a:defRPr sz="1050" b="1">
                <a:solidFill>
                  <a:schemeClr val="bg1"/>
                </a:solidFill>
                <a:latin typeface="+mn-lt"/>
                <a:cs typeface="Segoe UI" panose="020B0502040204020203" pitchFamily="34" charset="0"/>
              </a:defRPr>
            </a:lvl1pPr>
          </a:lstStyle>
          <a:p>
            <a:r>
              <a:rPr lang="en-US"/>
              <a:t>Drag &amp; drop your photo here </a:t>
            </a:r>
            <a:br>
              <a:rPr lang="en-US"/>
            </a:br>
            <a:r>
              <a:rPr lang="en-US"/>
              <a:t>or click or tap icon below </a:t>
            </a:r>
            <a:br>
              <a:rPr lang="en-US"/>
            </a:br>
            <a:r>
              <a:rPr lang="en-US"/>
              <a:t>to insert</a:t>
            </a:r>
          </a:p>
        </p:txBody>
      </p:sp>
    </p:spTree>
    <p:extLst>
      <p:ext uri="{BB962C8B-B14F-4D97-AF65-F5344CB8AC3E}">
        <p14:creationId xmlns:p14="http://schemas.microsoft.com/office/powerpoint/2010/main" val="525772729"/>
      </p:ext>
    </p:extLst>
  </p:cSld>
  <p:clrMapOvr>
    <a:masterClrMapping/>
  </p:clrMapOvr>
  <p:transition>
    <p:fade/>
  </p:transition>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p:cSld name="1_Closing blue">
    <p:bg>
      <p:bgPr>
        <a:solidFill>
          <a:schemeClr val="accent1"/>
        </a:solidFill>
        <a:effectLst/>
      </p:bgPr>
    </p:bg>
    <p:spTree>
      <p:nvGrpSpPr>
        <p:cNvPr id="1" name=""/>
        <p:cNvGrpSpPr/>
        <p:nvPr/>
      </p:nvGrpSpPr>
      <p:grpSpPr>
        <a:xfrm>
          <a:off x="0" y="0"/>
          <a:ext cx="0" cy="0"/>
          <a:chOff x="0" y="0"/>
          <a:chExt cx="0" cy="0"/>
        </a:xfrm>
      </p:grpSpPr>
      <p:sp>
        <p:nvSpPr>
          <p:cNvPr id="4" name="Text Box 3">
            <a:extLst>
              <a:ext uri="{FF2B5EF4-FFF2-40B4-BE49-F238E27FC236}">
                <a16:creationId xmlns:a16="http://schemas.microsoft.com/office/drawing/2014/main" id="{1688BD8D-D2E4-4DFC-B39C-D55D84362354}"/>
              </a:ext>
            </a:extLst>
          </p:cNvPr>
          <p:cNvSpPr txBox="1">
            <a:spLocks noChangeArrowheads="1"/>
          </p:cNvSpPr>
          <p:nvPr/>
        </p:nvSpPr>
        <p:spPr bwMode="blackWhite">
          <a:xfrm>
            <a:off x="321370" y="6318463"/>
            <a:ext cx="3361593" cy="80791"/>
          </a:xfrm>
          <a:prstGeom prst="rect">
            <a:avLst/>
          </a:prstGeom>
          <a:noFill/>
          <a:ln w="12700">
            <a:noFill/>
            <a:miter lim="800000"/>
            <a:headEnd type="none" w="sm" len="sm"/>
            <a:tailEnd type="none" w="sm" len="sm"/>
          </a:ln>
          <a:effectLst/>
        </p:spPr>
        <p:txBody>
          <a:bodyPr vert="horz" wrap="square" lIns="0" tIns="0" rIns="0" bIns="0" numCol="1" anchor="t" anchorCtr="0" compatLnSpc="1">
            <a:prstTxWarp prst="textNoShape">
              <a:avLst/>
            </a:prstTxWarp>
            <a:spAutoFit/>
          </a:bodyPr>
          <a:lstStyle/>
          <a:p>
            <a:pPr defTabSz="699218" eaLnBrk="0" hangingPunct="0"/>
            <a:r>
              <a:rPr lang="en-US" sz="525">
                <a:solidFill>
                  <a:schemeClr val="tx1"/>
                </a:solidFill>
                <a:cs typeface="Segoe UI" pitchFamily="34" charset="0"/>
              </a:rPr>
              <a:t>© Copyright Microsoft Corporation. All rights reserved. </a:t>
            </a:r>
          </a:p>
        </p:txBody>
      </p:sp>
      <p:pic>
        <p:nvPicPr>
          <p:cNvPr id="5" name="Picture 4">
            <a:extLst>
              <a:ext uri="{FF2B5EF4-FFF2-40B4-BE49-F238E27FC236}">
                <a16:creationId xmlns:a16="http://schemas.microsoft.com/office/drawing/2014/main" id="{DBCC3F24-BF53-4EF0-8FC2-26C4B3641704}"/>
              </a:ext>
            </a:extLst>
          </p:cNvPr>
          <p:cNvPicPr>
            <a:picLocks noChangeAspect="1"/>
          </p:cNvPicPr>
          <p:nvPr/>
        </p:nvPicPr>
        <p:blipFill rotWithShape="1">
          <a:blip r:embed="rId2" cstate="print">
            <a:extLst>
              <a:ext uri="{28A0092B-C50C-407E-A947-70E740481C1C}">
                <a14:useLocalDpi xmlns:a14="http://schemas.microsoft.com/office/drawing/2010/main"/>
              </a:ext>
            </a:extLst>
          </a:blip>
          <a:srcRect l="14960" t="33254" r="14942" b="33412"/>
          <a:stretch/>
        </p:blipFill>
        <p:spPr>
          <a:xfrm>
            <a:off x="321512" y="3204862"/>
            <a:ext cx="1577241" cy="448276"/>
          </a:xfrm>
          <a:prstGeom prst="rect">
            <a:avLst/>
          </a:prstGeom>
        </p:spPr>
      </p:pic>
    </p:spTree>
    <p:extLst>
      <p:ext uri="{BB962C8B-B14F-4D97-AF65-F5344CB8AC3E}">
        <p14:creationId xmlns:p14="http://schemas.microsoft.com/office/powerpoint/2010/main" val="146217764"/>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1_Developer Code Layout">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D0DF2A6-26A8-4810-95DF-F65F123C6660}"/>
              </a:ext>
            </a:extLst>
          </p:cNvPr>
          <p:cNvSpPr>
            <a:spLocks noGrp="1"/>
          </p:cNvSpPr>
          <p:nvPr>
            <p:ph type="title" hasCustomPrompt="1"/>
          </p:nvPr>
        </p:nvSpPr>
        <p:spPr/>
        <p:txBody>
          <a:bodyPr/>
          <a:lstStyle>
            <a:lvl1pPr>
              <a:defRPr/>
            </a:lvl1pPr>
          </a:lstStyle>
          <a:p>
            <a:r>
              <a:rPr lang="en-US"/>
              <a:t>Software code slide</a:t>
            </a:r>
          </a:p>
        </p:txBody>
      </p:sp>
      <p:sp>
        <p:nvSpPr>
          <p:cNvPr id="5" name="Text Placeholder 4" descr="This layout should only be used for developer code. The font used is a monospace font which is ideal for showing code.">
            <a:extLst>
              <a:ext uri="{FF2B5EF4-FFF2-40B4-BE49-F238E27FC236}">
                <a16:creationId xmlns:a16="http://schemas.microsoft.com/office/drawing/2014/main" id="{BA9F61CF-FF79-485A-A6C8-A1952EFD58AE}"/>
              </a:ext>
            </a:extLst>
          </p:cNvPr>
          <p:cNvSpPr>
            <a:spLocks noGrp="1"/>
          </p:cNvSpPr>
          <p:nvPr>
            <p:ph type="body" sz="quarter" idx="10"/>
          </p:nvPr>
        </p:nvSpPr>
        <p:spPr>
          <a:xfrm>
            <a:off x="441197" y="1436689"/>
            <a:ext cx="8263890" cy="1908215"/>
          </a:xfrm>
        </p:spPr>
        <p:txBody>
          <a:bodyPr/>
          <a:lstStyle>
            <a:lvl1pPr marL="0" indent="0">
              <a:buNone/>
              <a:defRPr sz="2100">
                <a:solidFill>
                  <a:schemeClr val="tx1"/>
                </a:solidFill>
                <a:latin typeface="Consolas" panose="020B0609020204030204" pitchFamily="49" charset="0"/>
                <a:cs typeface="Consolas" panose="020B0609020204030204" pitchFamily="49" charset="0"/>
              </a:defRPr>
            </a:lvl1pPr>
            <a:lvl2pPr marL="259915" indent="0">
              <a:buNone/>
              <a:defRPr sz="1800">
                <a:solidFill>
                  <a:schemeClr val="tx1"/>
                </a:solidFill>
                <a:latin typeface="Consolas" panose="020B0609020204030204" pitchFamily="49" charset="0"/>
                <a:cs typeface="Consolas" panose="020B0609020204030204" pitchFamily="49" charset="0"/>
              </a:defRPr>
            </a:lvl2pPr>
            <a:lvl3pPr marL="438455" indent="0">
              <a:buNone/>
              <a:defRPr sz="1500">
                <a:solidFill>
                  <a:schemeClr val="tx1"/>
                </a:solidFill>
                <a:latin typeface="Consolas" panose="020B0609020204030204" pitchFamily="49" charset="0"/>
                <a:cs typeface="Consolas" panose="020B0609020204030204" pitchFamily="49" charset="0"/>
              </a:defRPr>
            </a:lvl3pPr>
            <a:lvl4pPr marL="610922" indent="0">
              <a:buNone/>
              <a:defRPr sz="1350">
                <a:solidFill>
                  <a:schemeClr val="tx1"/>
                </a:solidFill>
                <a:latin typeface="Consolas" panose="020B0609020204030204" pitchFamily="49" charset="0"/>
                <a:cs typeface="Consolas" panose="020B0609020204030204" pitchFamily="49" charset="0"/>
              </a:defRPr>
            </a:lvl4pPr>
            <a:lvl5pPr marL="788248" indent="0">
              <a:buNone/>
              <a:defRPr sz="1350">
                <a:solidFill>
                  <a:schemeClr val="tx1"/>
                </a:solidFill>
                <a:latin typeface="Consolas" panose="020B0609020204030204" pitchFamily="49" charset="0"/>
                <a:cs typeface="Consolas" panose="020B0609020204030204" pitchFamily="49"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4277737114"/>
      </p:ext>
    </p:extLst>
  </p:cSld>
  <p:clrMapOvr>
    <a:masterClrMapping/>
  </p:clrMapOvr>
  <p:transition>
    <p:fade/>
  </p:transition>
  <p:extLst>
    <p:ext uri="{DCECCB84-F9BA-43D5-87BE-67443E8EF086}">
      <p15:sldGuideLst xmlns:p15="http://schemas.microsoft.com/office/powerpoint/2012/main">
        <p15:guide id="1" orient="horz" pos="1272">
          <p15:clr>
            <a:srgbClr val="5ACBF0"/>
          </p15:clr>
        </p15:guide>
        <p15:guide id="2" orient="horz" pos="905">
          <p15:clr>
            <a:srgbClr val="5ACBF0"/>
          </p15:clr>
        </p15:guide>
        <p15:guide id="3" orient="horz" pos="288">
          <p15:clr>
            <a:srgbClr val="5ACBF0"/>
          </p15:clr>
        </p15:guide>
      </p15:sldGuideLst>
    </p:ext>
  </p:extLst>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p:cSld name="2_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lvl1pPr>
              <a:defRPr>
                <a:solidFill>
                  <a:schemeClr val="tx2"/>
                </a:solidFill>
              </a:defRPr>
            </a:lvl1pPr>
          </a:lstStyle>
          <a:p>
            <a:r>
              <a:rPr lang="en-US"/>
              <a:t>Click to edit Master title style</a:t>
            </a:r>
          </a:p>
        </p:txBody>
      </p:sp>
      <p:sp>
        <p:nvSpPr>
          <p:cNvPr id="4" name="Content Placeholder 3">
            <a:extLst>
              <a:ext uri="{FF2B5EF4-FFF2-40B4-BE49-F238E27FC236}">
                <a16:creationId xmlns:a16="http://schemas.microsoft.com/office/drawing/2014/main" id="{58A212C2-8B30-4835-8711-AA981B6CFBE1}"/>
              </a:ext>
            </a:extLst>
          </p:cNvPr>
          <p:cNvSpPr>
            <a:spLocks noGrp="1"/>
          </p:cNvSpPr>
          <p:nvPr>
            <p:ph sz="quarter" idx="10"/>
          </p:nvPr>
        </p:nvSpPr>
        <p:spPr>
          <a:xfrm>
            <a:off x="438150" y="1435100"/>
            <a:ext cx="8264129" cy="4833938"/>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Box 5">
            <a:extLst>
              <a:ext uri="{FF2B5EF4-FFF2-40B4-BE49-F238E27FC236}">
                <a16:creationId xmlns:a16="http://schemas.microsoft.com/office/drawing/2014/main" id="{4F9662A5-6E2F-47B0-9B6E-E87983D3753C}"/>
              </a:ext>
              <a:ext uri="{C183D7F6-B498-43B3-948B-1728B52AA6E4}">
                <adec:decorative xmlns:adec="http://schemas.microsoft.com/office/drawing/2017/decorative" val="1"/>
              </a:ext>
            </a:extLst>
          </p:cNvPr>
          <p:cNvSpPr txBox="1"/>
          <p:nvPr/>
        </p:nvSpPr>
        <p:spPr>
          <a:xfrm>
            <a:off x="9266791" y="-203944"/>
            <a:ext cx="424796" cy="115416"/>
          </a:xfrm>
          <a:prstGeom prst="rect">
            <a:avLst/>
          </a:prstGeom>
          <a:noFill/>
        </p:spPr>
        <p:txBody>
          <a:bodyPr wrap="none" lIns="0" tIns="0" rIns="0" bIns="0" rtlCol="0">
            <a:spAutoFit/>
          </a:bodyPr>
          <a:lstStyle/>
          <a:p>
            <a:pPr algn="l"/>
            <a:r>
              <a:rPr lang="en-US" sz="750">
                <a:solidFill>
                  <a:srgbClr val="A3A3A3"/>
                </a:solidFill>
              </a:rPr>
              <a:t>ELT layout</a:t>
            </a:r>
          </a:p>
        </p:txBody>
      </p:sp>
    </p:spTree>
    <p:extLst>
      <p:ext uri="{BB962C8B-B14F-4D97-AF65-F5344CB8AC3E}">
        <p14:creationId xmlns:p14="http://schemas.microsoft.com/office/powerpoint/2010/main" val="1091230737"/>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p:cSld name="4_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lvl1pPr>
              <a:defRPr>
                <a:solidFill>
                  <a:schemeClr val="tx2"/>
                </a:solidFill>
              </a:defRPr>
            </a:lvl1pPr>
          </a:lstStyle>
          <a:p>
            <a:r>
              <a:rPr lang="en-US"/>
              <a:t>Click to edit Master title style</a:t>
            </a:r>
          </a:p>
        </p:txBody>
      </p:sp>
      <p:sp>
        <p:nvSpPr>
          <p:cNvPr id="4" name="Content Placeholder 3">
            <a:extLst>
              <a:ext uri="{FF2B5EF4-FFF2-40B4-BE49-F238E27FC236}">
                <a16:creationId xmlns:a16="http://schemas.microsoft.com/office/drawing/2014/main" id="{58A212C2-8B30-4835-8711-AA981B6CFBE1}"/>
              </a:ext>
            </a:extLst>
          </p:cNvPr>
          <p:cNvSpPr>
            <a:spLocks noGrp="1"/>
          </p:cNvSpPr>
          <p:nvPr>
            <p:ph sz="quarter" idx="10"/>
          </p:nvPr>
        </p:nvSpPr>
        <p:spPr>
          <a:xfrm>
            <a:off x="438150" y="1435100"/>
            <a:ext cx="8264129" cy="4833938"/>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Box 5">
            <a:extLst>
              <a:ext uri="{FF2B5EF4-FFF2-40B4-BE49-F238E27FC236}">
                <a16:creationId xmlns:a16="http://schemas.microsoft.com/office/drawing/2014/main" id="{4F9662A5-6E2F-47B0-9B6E-E87983D3753C}"/>
              </a:ext>
              <a:ext uri="{C183D7F6-B498-43B3-948B-1728B52AA6E4}">
                <adec:decorative xmlns:adec="http://schemas.microsoft.com/office/drawing/2017/decorative" val="1"/>
              </a:ext>
            </a:extLst>
          </p:cNvPr>
          <p:cNvSpPr txBox="1"/>
          <p:nvPr/>
        </p:nvSpPr>
        <p:spPr>
          <a:xfrm>
            <a:off x="9266791" y="-203944"/>
            <a:ext cx="424796" cy="115416"/>
          </a:xfrm>
          <a:prstGeom prst="rect">
            <a:avLst/>
          </a:prstGeom>
          <a:noFill/>
        </p:spPr>
        <p:txBody>
          <a:bodyPr wrap="none" lIns="0" tIns="0" rIns="0" bIns="0" rtlCol="0">
            <a:spAutoFit/>
          </a:bodyPr>
          <a:lstStyle/>
          <a:p>
            <a:pPr algn="l"/>
            <a:r>
              <a:rPr lang="en-US" sz="750">
                <a:solidFill>
                  <a:srgbClr val="A3A3A3"/>
                </a:solidFill>
              </a:rPr>
              <a:t>ELT layout</a:t>
            </a:r>
          </a:p>
        </p:txBody>
      </p:sp>
    </p:spTree>
    <p:extLst>
      <p:ext uri="{BB962C8B-B14F-4D97-AF65-F5344CB8AC3E}">
        <p14:creationId xmlns:p14="http://schemas.microsoft.com/office/powerpoint/2010/main" val="3842842292"/>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p:cSld name="5_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lvl1pPr>
              <a:defRPr>
                <a:solidFill>
                  <a:schemeClr val="tx2"/>
                </a:solidFill>
              </a:defRPr>
            </a:lvl1pPr>
          </a:lstStyle>
          <a:p>
            <a:r>
              <a:rPr lang="en-US"/>
              <a:t>Click to edit Master title style</a:t>
            </a:r>
          </a:p>
        </p:txBody>
      </p:sp>
      <p:sp>
        <p:nvSpPr>
          <p:cNvPr id="4" name="Content Placeholder 3">
            <a:extLst>
              <a:ext uri="{FF2B5EF4-FFF2-40B4-BE49-F238E27FC236}">
                <a16:creationId xmlns:a16="http://schemas.microsoft.com/office/drawing/2014/main" id="{58A212C2-8B30-4835-8711-AA981B6CFBE1}"/>
              </a:ext>
            </a:extLst>
          </p:cNvPr>
          <p:cNvSpPr>
            <a:spLocks noGrp="1"/>
          </p:cNvSpPr>
          <p:nvPr>
            <p:ph sz="quarter" idx="10"/>
          </p:nvPr>
        </p:nvSpPr>
        <p:spPr>
          <a:xfrm>
            <a:off x="438150" y="1435100"/>
            <a:ext cx="8264129" cy="4833938"/>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Box 5">
            <a:extLst>
              <a:ext uri="{FF2B5EF4-FFF2-40B4-BE49-F238E27FC236}">
                <a16:creationId xmlns:a16="http://schemas.microsoft.com/office/drawing/2014/main" id="{4F9662A5-6E2F-47B0-9B6E-E87983D3753C}"/>
              </a:ext>
              <a:ext uri="{C183D7F6-B498-43B3-948B-1728B52AA6E4}">
                <adec:decorative xmlns:adec="http://schemas.microsoft.com/office/drawing/2017/decorative" val="1"/>
              </a:ext>
            </a:extLst>
          </p:cNvPr>
          <p:cNvSpPr txBox="1"/>
          <p:nvPr/>
        </p:nvSpPr>
        <p:spPr>
          <a:xfrm>
            <a:off x="9266791" y="-203944"/>
            <a:ext cx="424796" cy="115416"/>
          </a:xfrm>
          <a:prstGeom prst="rect">
            <a:avLst/>
          </a:prstGeom>
          <a:noFill/>
        </p:spPr>
        <p:txBody>
          <a:bodyPr wrap="none" lIns="0" tIns="0" rIns="0" bIns="0" rtlCol="0">
            <a:spAutoFit/>
          </a:bodyPr>
          <a:lstStyle/>
          <a:p>
            <a:pPr algn="l"/>
            <a:r>
              <a:rPr lang="en-US" sz="750">
                <a:solidFill>
                  <a:srgbClr val="A3A3A3"/>
                </a:solidFill>
              </a:rPr>
              <a:t>ELT layout</a:t>
            </a:r>
          </a:p>
        </p:txBody>
      </p:sp>
    </p:spTree>
    <p:extLst>
      <p:ext uri="{BB962C8B-B14F-4D97-AF65-F5344CB8AC3E}">
        <p14:creationId xmlns:p14="http://schemas.microsoft.com/office/powerpoint/2010/main" val="309748078"/>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Walkin">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pic>
        <p:nvPicPr>
          <p:cNvPr id="3" name="MS logo white - EMF" descr="Microsoft logo white text version">
            <a:extLst>
              <a:ext uri="{FF2B5EF4-FFF2-40B4-BE49-F238E27FC236}">
                <a16:creationId xmlns:a16="http://schemas.microsoft.com/office/drawing/2014/main" id="{F7CD6B1F-AE52-08A4-59DD-ADA3920FEFAC}"/>
              </a:ext>
            </a:extLst>
          </p:cNvPr>
          <p:cNvPicPr>
            <a:picLocks noChangeAspect="1"/>
          </p:cNvPicPr>
          <p:nvPr/>
        </p:nvPicPr>
        <p:blipFill>
          <a:blip r:embed="rId3" cstate="print">
            <a:extLst>
              <a:ext uri="{28A0092B-C50C-407E-A947-70E740481C1C}">
                <a14:useLocalDpi xmlns:a14="http://schemas.microsoft.com/office/drawing/2010/main"/>
              </a:ext>
            </a:extLst>
          </a:blip>
          <a:stretch>
            <a:fillRect/>
          </a:stretch>
        </p:blipFill>
        <p:spPr bwMode="black">
          <a:xfrm>
            <a:off x="438150" y="585788"/>
            <a:ext cx="1024684" cy="292608"/>
          </a:xfrm>
          <a:prstGeom prst="rect">
            <a:avLst/>
          </a:prstGeom>
        </p:spPr>
      </p:pic>
      <p:sp>
        <p:nvSpPr>
          <p:cNvPr id="7" name="TextBox 6">
            <a:extLst>
              <a:ext uri="{FF2B5EF4-FFF2-40B4-BE49-F238E27FC236}">
                <a16:creationId xmlns:a16="http://schemas.microsoft.com/office/drawing/2014/main" id="{53B4BC62-442D-D07F-D062-B23F459AF590}"/>
              </a:ext>
            </a:extLst>
          </p:cNvPr>
          <p:cNvSpPr txBox="1"/>
          <p:nvPr/>
        </p:nvSpPr>
        <p:spPr>
          <a:xfrm>
            <a:off x="438150" y="2841172"/>
            <a:ext cx="2843213" cy="1125436"/>
          </a:xfrm>
          <a:prstGeom prst="rect">
            <a:avLst/>
          </a:prstGeom>
          <a:noFill/>
        </p:spPr>
        <p:txBody>
          <a:bodyPr wrap="square" lIns="0" tIns="0" rIns="0" bIns="0" rtlCol="0">
            <a:spAutoFit/>
          </a:bodyPr>
          <a:lstStyle/>
          <a:p>
            <a:pPr algn="l">
              <a:lnSpc>
                <a:spcPct val="90000"/>
              </a:lnSpc>
            </a:pPr>
            <a:r>
              <a:rPr lang="en-US" sz="4050" b="0">
                <a:solidFill>
                  <a:schemeClr val="bg1"/>
                </a:solidFill>
                <a:latin typeface="+mj-lt"/>
              </a:rPr>
              <a:t>Microsoft Azure</a:t>
            </a:r>
          </a:p>
        </p:txBody>
      </p:sp>
    </p:spTree>
    <p:extLst>
      <p:ext uri="{BB962C8B-B14F-4D97-AF65-F5344CB8AC3E}">
        <p14:creationId xmlns:p14="http://schemas.microsoft.com/office/powerpoint/2010/main" val="1263607863"/>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p:cSld name="6_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lvl1pPr>
              <a:defRPr>
                <a:solidFill>
                  <a:schemeClr val="tx2"/>
                </a:solidFill>
              </a:defRPr>
            </a:lvl1pPr>
          </a:lstStyle>
          <a:p>
            <a:r>
              <a:rPr lang="en-US"/>
              <a:t>Click to edit Master title style</a:t>
            </a:r>
          </a:p>
        </p:txBody>
      </p:sp>
      <p:sp>
        <p:nvSpPr>
          <p:cNvPr id="4" name="Content Placeholder 3">
            <a:extLst>
              <a:ext uri="{FF2B5EF4-FFF2-40B4-BE49-F238E27FC236}">
                <a16:creationId xmlns:a16="http://schemas.microsoft.com/office/drawing/2014/main" id="{58A212C2-8B30-4835-8711-AA981B6CFBE1}"/>
              </a:ext>
            </a:extLst>
          </p:cNvPr>
          <p:cNvSpPr>
            <a:spLocks noGrp="1"/>
          </p:cNvSpPr>
          <p:nvPr>
            <p:ph sz="quarter" idx="10"/>
          </p:nvPr>
        </p:nvSpPr>
        <p:spPr>
          <a:xfrm>
            <a:off x="438150" y="1435100"/>
            <a:ext cx="8264129" cy="4833938"/>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Box 5">
            <a:extLst>
              <a:ext uri="{FF2B5EF4-FFF2-40B4-BE49-F238E27FC236}">
                <a16:creationId xmlns:a16="http://schemas.microsoft.com/office/drawing/2014/main" id="{4F9662A5-6E2F-47B0-9B6E-E87983D3753C}"/>
              </a:ext>
              <a:ext uri="{C183D7F6-B498-43B3-948B-1728B52AA6E4}">
                <adec:decorative xmlns:adec="http://schemas.microsoft.com/office/drawing/2017/decorative" val="1"/>
              </a:ext>
            </a:extLst>
          </p:cNvPr>
          <p:cNvSpPr txBox="1"/>
          <p:nvPr/>
        </p:nvSpPr>
        <p:spPr>
          <a:xfrm>
            <a:off x="9266791" y="-203944"/>
            <a:ext cx="424796" cy="115416"/>
          </a:xfrm>
          <a:prstGeom prst="rect">
            <a:avLst/>
          </a:prstGeom>
          <a:noFill/>
        </p:spPr>
        <p:txBody>
          <a:bodyPr wrap="none" lIns="0" tIns="0" rIns="0" bIns="0" rtlCol="0">
            <a:spAutoFit/>
          </a:bodyPr>
          <a:lstStyle/>
          <a:p>
            <a:pPr algn="l"/>
            <a:r>
              <a:rPr lang="en-US" sz="750">
                <a:solidFill>
                  <a:srgbClr val="A3A3A3"/>
                </a:solidFill>
              </a:rPr>
              <a:t>ELT layout</a:t>
            </a:r>
          </a:p>
        </p:txBody>
      </p:sp>
    </p:spTree>
    <p:extLst>
      <p:ext uri="{BB962C8B-B14F-4D97-AF65-F5344CB8AC3E}">
        <p14:creationId xmlns:p14="http://schemas.microsoft.com/office/powerpoint/2010/main" val="1456636265"/>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p:cSld name="7_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lvl1pPr>
              <a:defRPr>
                <a:solidFill>
                  <a:schemeClr val="tx2"/>
                </a:solidFill>
              </a:defRPr>
            </a:lvl1pPr>
          </a:lstStyle>
          <a:p>
            <a:r>
              <a:rPr lang="en-US"/>
              <a:t>Click to edit Master title style</a:t>
            </a:r>
          </a:p>
        </p:txBody>
      </p:sp>
      <p:sp>
        <p:nvSpPr>
          <p:cNvPr id="4" name="Content Placeholder 3">
            <a:extLst>
              <a:ext uri="{FF2B5EF4-FFF2-40B4-BE49-F238E27FC236}">
                <a16:creationId xmlns:a16="http://schemas.microsoft.com/office/drawing/2014/main" id="{58A212C2-8B30-4835-8711-AA981B6CFBE1}"/>
              </a:ext>
            </a:extLst>
          </p:cNvPr>
          <p:cNvSpPr>
            <a:spLocks noGrp="1"/>
          </p:cNvSpPr>
          <p:nvPr>
            <p:ph sz="quarter" idx="10"/>
          </p:nvPr>
        </p:nvSpPr>
        <p:spPr>
          <a:xfrm>
            <a:off x="438150" y="1435100"/>
            <a:ext cx="8264129" cy="4833938"/>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Box 5">
            <a:extLst>
              <a:ext uri="{FF2B5EF4-FFF2-40B4-BE49-F238E27FC236}">
                <a16:creationId xmlns:a16="http://schemas.microsoft.com/office/drawing/2014/main" id="{4F9662A5-6E2F-47B0-9B6E-E87983D3753C}"/>
              </a:ext>
              <a:ext uri="{C183D7F6-B498-43B3-948B-1728B52AA6E4}">
                <adec:decorative xmlns:adec="http://schemas.microsoft.com/office/drawing/2017/decorative" val="1"/>
              </a:ext>
            </a:extLst>
          </p:cNvPr>
          <p:cNvSpPr txBox="1"/>
          <p:nvPr/>
        </p:nvSpPr>
        <p:spPr>
          <a:xfrm>
            <a:off x="9266791" y="-203944"/>
            <a:ext cx="424796" cy="115416"/>
          </a:xfrm>
          <a:prstGeom prst="rect">
            <a:avLst/>
          </a:prstGeom>
          <a:noFill/>
        </p:spPr>
        <p:txBody>
          <a:bodyPr wrap="none" lIns="0" tIns="0" rIns="0" bIns="0" rtlCol="0">
            <a:spAutoFit/>
          </a:bodyPr>
          <a:lstStyle/>
          <a:p>
            <a:pPr algn="l"/>
            <a:r>
              <a:rPr lang="en-US" sz="750">
                <a:solidFill>
                  <a:srgbClr val="A3A3A3"/>
                </a:solidFill>
              </a:rPr>
              <a:t>ELT layout</a:t>
            </a:r>
          </a:p>
        </p:txBody>
      </p:sp>
    </p:spTree>
    <p:extLst>
      <p:ext uri="{BB962C8B-B14F-4D97-AF65-F5344CB8AC3E}">
        <p14:creationId xmlns:p14="http://schemas.microsoft.com/office/powerpoint/2010/main" val="2398116391"/>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p:cSld name="8_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lvl1pPr>
              <a:defRPr>
                <a:solidFill>
                  <a:schemeClr val="tx2"/>
                </a:solidFill>
              </a:defRPr>
            </a:lvl1pPr>
          </a:lstStyle>
          <a:p>
            <a:r>
              <a:rPr lang="en-US"/>
              <a:t>Click to edit Master title style</a:t>
            </a:r>
          </a:p>
        </p:txBody>
      </p:sp>
      <p:sp>
        <p:nvSpPr>
          <p:cNvPr id="4" name="Content Placeholder 3">
            <a:extLst>
              <a:ext uri="{FF2B5EF4-FFF2-40B4-BE49-F238E27FC236}">
                <a16:creationId xmlns:a16="http://schemas.microsoft.com/office/drawing/2014/main" id="{58A212C2-8B30-4835-8711-AA981B6CFBE1}"/>
              </a:ext>
            </a:extLst>
          </p:cNvPr>
          <p:cNvSpPr>
            <a:spLocks noGrp="1"/>
          </p:cNvSpPr>
          <p:nvPr>
            <p:ph sz="quarter" idx="10"/>
          </p:nvPr>
        </p:nvSpPr>
        <p:spPr>
          <a:xfrm>
            <a:off x="438150" y="1435100"/>
            <a:ext cx="8264129" cy="4833938"/>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Box 5">
            <a:extLst>
              <a:ext uri="{FF2B5EF4-FFF2-40B4-BE49-F238E27FC236}">
                <a16:creationId xmlns:a16="http://schemas.microsoft.com/office/drawing/2014/main" id="{4F9662A5-6E2F-47B0-9B6E-E87983D3753C}"/>
              </a:ext>
              <a:ext uri="{C183D7F6-B498-43B3-948B-1728B52AA6E4}">
                <adec:decorative xmlns:adec="http://schemas.microsoft.com/office/drawing/2017/decorative" val="1"/>
              </a:ext>
            </a:extLst>
          </p:cNvPr>
          <p:cNvSpPr txBox="1"/>
          <p:nvPr/>
        </p:nvSpPr>
        <p:spPr>
          <a:xfrm>
            <a:off x="9266791" y="-203944"/>
            <a:ext cx="424796" cy="115416"/>
          </a:xfrm>
          <a:prstGeom prst="rect">
            <a:avLst/>
          </a:prstGeom>
          <a:noFill/>
        </p:spPr>
        <p:txBody>
          <a:bodyPr wrap="none" lIns="0" tIns="0" rIns="0" bIns="0" rtlCol="0">
            <a:spAutoFit/>
          </a:bodyPr>
          <a:lstStyle/>
          <a:p>
            <a:pPr algn="l"/>
            <a:r>
              <a:rPr lang="en-US" sz="750">
                <a:solidFill>
                  <a:srgbClr val="A3A3A3"/>
                </a:solidFill>
              </a:rPr>
              <a:t>ELT layout</a:t>
            </a:r>
          </a:p>
        </p:txBody>
      </p:sp>
    </p:spTree>
    <p:extLst>
      <p:ext uri="{BB962C8B-B14F-4D97-AF65-F5344CB8AC3E}">
        <p14:creationId xmlns:p14="http://schemas.microsoft.com/office/powerpoint/2010/main" val="1641389925"/>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p:cSld name="9_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lvl1pPr>
              <a:defRPr>
                <a:solidFill>
                  <a:schemeClr val="tx2"/>
                </a:solidFill>
              </a:defRPr>
            </a:lvl1pPr>
          </a:lstStyle>
          <a:p>
            <a:r>
              <a:rPr lang="en-US"/>
              <a:t>Click to edit Master title style</a:t>
            </a:r>
          </a:p>
        </p:txBody>
      </p:sp>
      <p:sp>
        <p:nvSpPr>
          <p:cNvPr id="4" name="Content Placeholder 3">
            <a:extLst>
              <a:ext uri="{FF2B5EF4-FFF2-40B4-BE49-F238E27FC236}">
                <a16:creationId xmlns:a16="http://schemas.microsoft.com/office/drawing/2014/main" id="{58A212C2-8B30-4835-8711-AA981B6CFBE1}"/>
              </a:ext>
            </a:extLst>
          </p:cNvPr>
          <p:cNvSpPr>
            <a:spLocks noGrp="1"/>
          </p:cNvSpPr>
          <p:nvPr>
            <p:ph sz="quarter" idx="10"/>
          </p:nvPr>
        </p:nvSpPr>
        <p:spPr>
          <a:xfrm>
            <a:off x="438150" y="1435100"/>
            <a:ext cx="8264129" cy="4833938"/>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Box 5">
            <a:extLst>
              <a:ext uri="{FF2B5EF4-FFF2-40B4-BE49-F238E27FC236}">
                <a16:creationId xmlns:a16="http://schemas.microsoft.com/office/drawing/2014/main" id="{4F9662A5-6E2F-47B0-9B6E-E87983D3753C}"/>
              </a:ext>
              <a:ext uri="{C183D7F6-B498-43B3-948B-1728B52AA6E4}">
                <adec:decorative xmlns:adec="http://schemas.microsoft.com/office/drawing/2017/decorative" val="1"/>
              </a:ext>
            </a:extLst>
          </p:cNvPr>
          <p:cNvSpPr txBox="1"/>
          <p:nvPr/>
        </p:nvSpPr>
        <p:spPr>
          <a:xfrm>
            <a:off x="9266791" y="-203944"/>
            <a:ext cx="424796" cy="115416"/>
          </a:xfrm>
          <a:prstGeom prst="rect">
            <a:avLst/>
          </a:prstGeom>
          <a:noFill/>
        </p:spPr>
        <p:txBody>
          <a:bodyPr wrap="none" lIns="0" tIns="0" rIns="0" bIns="0" rtlCol="0">
            <a:spAutoFit/>
          </a:bodyPr>
          <a:lstStyle/>
          <a:p>
            <a:pPr algn="l"/>
            <a:r>
              <a:rPr lang="en-US" sz="750">
                <a:solidFill>
                  <a:srgbClr val="A3A3A3"/>
                </a:solidFill>
              </a:rPr>
              <a:t>ELT layout</a:t>
            </a:r>
          </a:p>
        </p:txBody>
      </p:sp>
    </p:spTree>
    <p:extLst>
      <p:ext uri="{BB962C8B-B14F-4D97-AF65-F5344CB8AC3E}">
        <p14:creationId xmlns:p14="http://schemas.microsoft.com/office/powerpoint/2010/main" val="3847843375"/>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p:cSld name="10_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lvl1pPr>
              <a:defRPr>
                <a:solidFill>
                  <a:schemeClr val="tx2"/>
                </a:solidFill>
              </a:defRPr>
            </a:lvl1pPr>
          </a:lstStyle>
          <a:p>
            <a:r>
              <a:rPr lang="en-US"/>
              <a:t>Click to edit Master title style</a:t>
            </a:r>
          </a:p>
        </p:txBody>
      </p:sp>
      <p:sp>
        <p:nvSpPr>
          <p:cNvPr id="4" name="Content Placeholder 3">
            <a:extLst>
              <a:ext uri="{FF2B5EF4-FFF2-40B4-BE49-F238E27FC236}">
                <a16:creationId xmlns:a16="http://schemas.microsoft.com/office/drawing/2014/main" id="{58A212C2-8B30-4835-8711-AA981B6CFBE1}"/>
              </a:ext>
            </a:extLst>
          </p:cNvPr>
          <p:cNvSpPr>
            <a:spLocks noGrp="1"/>
          </p:cNvSpPr>
          <p:nvPr>
            <p:ph sz="quarter" idx="10"/>
          </p:nvPr>
        </p:nvSpPr>
        <p:spPr>
          <a:xfrm>
            <a:off x="438150" y="1435100"/>
            <a:ext cx="8264129" cy="4833938"/>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Box 5">
            <a:extLst>
              <a:ext uri="{FF2B5EF4-FFF2-40B4-BE49-F238E27FC236}">
                <a16:creationId xmlns:a16="http://schemas.microsoft.com/office/drawing/2014/main" id="{4F9662A5-6E2F-47B0-9B6E-E87983D3753C}"/>
              </a:ext>
              <a:ext uri="{C183D7F6-B498-43B3-948B-1728B52AA6E4}">
                <adec:decorative xmlns:adec="http://schemas.microsoft.com/office/drawing/2017/decorative" val="1"/>
              </a:ext>
            </a:extLst>
          </p:cNvPr>
          <p:cNvSpPr txBox="1"/>
          <p:nvPr/>
        </p:nvSpPr>
        <p:spPr>
          <a:xfrm>
            <a:off x="9266791" y="-203944"/>
            <a:ext cx="424796" cy="115416"/>
          </a:xfrm>
          <a:prstGeom prst="rect">
            <a:avLst/>
          </a:prstGeom>
          <a:noFill/>
        </p:spPr>
        <p:txBody>
          <a:bodyPr wrap="none" lIns="0" tIns="0" rIns="0" bIns="0" rtlCol="0">
            <a:spAutoFit/>
          </a:bodyPr>
          <a:lstStyle/>
          <a:p>
            <a:pPr algn="l"/>
            <a:r>
              <a:rPr lang="en-US" sz="750">
                <a:solidFill>
                  <a:srgbClr val="A3A3A3"/>
                </a:solidFill>
              </a:rPr>
              <a:t>ELT layout</a:t>
            </a:r>
          </a:p>
        </p:txBody>
      </p:sp>
    </p:spTree>
    <p:extLst>
      <p:ext uri="{BB962C8B-B14F-4D97-AF65-F5344CB8AC3E}">
        <p14:creationId xmlns:p14="http://schemas.microsoft.com/office/powerpoint/2010/main" val="1680552495"/>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p:cSld name="11_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lvl1pPr>
              <a:defRPr>
                <a:solidFill>
                  <a:schemeClr val="tx2"/>
                </a:solidFill>
              </a:defRPr>
            </a:lvl1pPr>
          </a:lstStyle>
          <a:p>
            <a:r>
              <a:rPr lang="en-US"/>
              <a:t>Click to edit Master title style</a:t>
            </a:r>
          </a:p>
        </p:txBody>
      </p:sp>
      <p:sp>
        <p:nvSpPr>
          <p:cNvPr id="4" name="Content Placeholder 3">
            <a:extLst>
              <a:ext uri="{FF2B5EF4-FFF2-40B4-BE49-F238E27FC236}">
                <a16:creationId xmlns:a16="http://schemas.microsoft.com/office/drawing/2014/main" id="{58A212C2-8B30-4835-8711-AA981B6CFBE1}"/>
              </a:ext>
            </a:extLst>
          </p:cNvPr>
          <p:cNvSpPr>
            <a:spLocks noGrp="1"/>
          </p:cNvSpPr>
          <p:nvPr>
            <p:ph sz="quarter" idx="10"/>
          </p:nvPr>
        </p:nvSpPr>
        <p:spPr>
          <a:xfrm>
            <a:off x="438150" y="1435100"/>
            <a:ext cx="8264129" cy="4833938"/>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Box 5">
            <a:extLst>
              <a:ext uri="{FF2B5EF4-FFF2-40B4-BE49-F238E27FC236}">
                <a16:creationId xmlns:a16="http://schemas.microsoft.com/office/drawing/2014/main" id="{4F9662A5-6E2F-47B0-9B6E-E87983D3753C}"/>
              </a:ext>
              <a:ext uri="{C183D7F6-B498-43B3-948B-1728B52AA6E4}">
                <adec:decorative xmlns:adec="http://schemas.microsoft.com/office/drawing/2017/decorative" val="1"/>
              </a:ext>
            </a:extLst>
          </p:cNvPr>
          <p:cNvSpPr txBox="1"/>
          <p:nvPr/>
        </p:nvSpPr>
        <p:spPr>
          <a:xfrm>
            <a:off x="9266791" y="-203944"/>
            <a:ext cx="424796" cy="115416"/>
          </a:xfrm>
          <a:prstGeom prst="rect">
            <a:avLst/>
          </a:prstGeom>
          <a:noFill/>
        </p:spPr>
        <p:txBody>
          <a:bodyPr wrap="none" lIns="0" tIns="0" rIns="0" bIns="0" rtlCol="0">
            <a:spAutoFit/>
          </a:bodyPr>
          <a:lstStyle/>
          <a:p>
            <a:pPr algn="l"/>
            <a:r>
              <a:rPr lang="en-US" sz="750">
                <a:solidFill>
                  <a:srgbClr val="A3A3A3"/>
                </a:solidFill>
              </a:rPr>
              <a:t>ELT layout</a:t>
            </a:r>
          </a:p>
        </p:txBody>
      </p:sp>
    </p:spTree>
    <p:extLst>
      <p:ext uri="{BB962C8B-B14F-4D97-AF65-F5344CB8AC3E}">
        <p14:creationId xmlns:p14="http://schemas.microsoft.com/office/powerpoint/2010/main" val="2646747809"/>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p:cSld name="17_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lvl1pPr>
              <a:defRPr>
                <a:solidFill>
                  <a:schemeClr val="tx2"/>
                </a:solidFill>
              </a:defRPr>
            </a:lvl1pPr>
          </a:lstStyle>
          <a:p>
            <a:r>
              <a:rPr lang="en-US"/>
              <a:t>Click to edit Master title style</a:t>
            </a:r>
          </a:p>
        </p:txBody>
      </p:sp>
      <p:sp>
        <p:nvSpPr>
          <p:cNvPr id="4" name="Content Placeholder 3">
            <a:extLst>
              <a:ext uri="{FF2B5EF4-FFF2-40B4-BE49-F238E27FC236}">
                <a16:creationId xmlns:a16="http://schemas.microsoft.com/office/drawing/2014/main" id="{58A212C2-8B30-4835-8711-AA981B6CFBE1}"/>
              </a:ext>
            </a:extLst>
          </p:cNvPr>
          <p:cNvSpPr>
            <a:spLocks noGrp="1"/>
          </p:cNvSpPr>
          <p:nvPr>
            <p:ph sz="quarter" idx="10"/>
          </p:nvPr>
        </p:nvSpPr>
        <p:spPr>
          <a:xfrm>
            <a:off x="438150" y="1435100"/>
            <a:ext cx="8264129" cy="4833938"/>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Box 5">
            <a:extLst>
              <a:ext uri="{FF2B5EF4-FFF2-40B4-BE49-F238E27FC236}">
                <a16:creationId xmlns:a16="http://schemas.microsoft.com/office/drawing/2014/main" id="{4F9662A5-6E2F-47B0-9B6E-E87983D3753C}"/>
              </a:ext>
              <a:ext uri="{C183D7F6-B498-43B3-948B-1728B52AA6E4}">
                <adec:decorative xmlns:adec="http://schemas.microsoft.com/office/drawing/2017/decorative" val="1"/>
              </a:ext>
            </a:extLst>
          </p:cNvPr>
          <p:cNvSpPr txBox="1"/>
          <p:nvPr/>
        </p:nvSpPr>
        <p:spPr>
          <a:xfrm>
            <a:off x="9266791" y="-203944"/>
            <a:ext cx="424796" cy="115416"/>
          </a:xfrm>
          <a:prstGeom prst="rect">
            <a:avLst/>
          </a:prstGeom>
          <a:noFill/>
        </p:spPr>
        <p:txBody>
          <a:bodyPr wrap="none" lIns="0" tIns="0" rIns="0" bIns="0" rtlCol="0">
            <a:spAutoFit/>
          </a:bodyPr>
          <a:lstStyle/>
          <a:p>
            <a:pPr algn="l"/>
            <a:r>
              <a:rPr lang="en-US" sz="750">
                <a:solidFill>
                  <a:srgbClr val="A3A3A3"/>
                </a:solidFill>
              </a:rPr>
              <a:t>ELT layout</a:t>
            </a:r>
          </a:p>
        </p:txBody>
      </p:sp>
    </p:spTree>
    <p:extLst>
      <p:ext uri="{BB962C8B-B14F-4D97-AF65-F5344CB8AC3E}">
        <p14:creationId xmlns:p14="http://schemas.microsoft.com/office/powerpoint/2010/main" val="1363780288"/>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p:cSld name="18_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lvl1pPr>
              <a:defRPr>
                <a:solidFill>
                  <a:schemeClr val="tx2"/>
                </a:solidFill>
              </a:defRPr>
            </a:lvl1pPr>
          </a:lstStyle>
          <a:p>
            <a:r>
              <a:rPr lang="en-US"/>
              <a:t>Click to edit Master title style</a:t>
            </a:r>
          </a:p>
        </p:txBody>
      </p:sp>
      <p:sp>
        <p:nvSpPr>
          <p:cNvPr id="4" name="Content Placeholder 3">
            <a:extLst>
              <a:ext uri="{FF2B5EF4-FFF2-40B4-BE49-F238E27FC236}">
                <a16:creationId xmlns:a16="http://schemas.microsoft.com/office/drawing/2014/main" id="{58A212C2-8B30-4835-8711-AA981B6CFBE1}"/>
              </a:ext>
            </a:extLst>
          </p:cNvPr>
          <p:cNvSpPr>
            <a:spLocks noGrp="1"/>
          </p:cNvSpPr>
          <p:nvPr>
            <p:ph sz="quarter" idx="10"/>
          </p:nvPr>
        </p:nvSpPr>
        <p:spPr>
          <a:xfrm>
            <a:off x="438150" y="1435100"/>
            <a:ext cx="8264129" cy="4833938"/>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Box 5">
            <a:extLst>
              <a:ext uri="{FF2B5EF4-FFF2-40B4-BE49-F238E27FC236}">
                <a16:creationId xmlns:a16="http://schemas.microsoft.com/office/drawing/2014/main" id="{4F9662A5-6E2F-47B0-9B6E-E87983D3753C}"/>
              </a:ext>
              <a:ext uri="{C183D7F6-B498-43B3-948B-1728B52AA6E4}">
                <adec:decorative xmlns:adec="http://schemas.microsoft.com/office/drawing/2017/decorative" val="1"/>
              </a:ext>
            </a:extLst>
          </p:cNvPr>
          <p:cNvSpPr txBox="1"/>
          <p:nvPr/>
        </p:nvSpPr>
        <p:spPr>
          <a:xfrm>
            <a:off x="9266791" y="-203944"/>
            <a:ext cx="424796" cy="115416"/>
          </a:xfrm>
          <a:prstGeom prst="rect">
            <a:avLst/>
          </a:prstGeom>
          <a:noFill/>
        </p:spPr>
        <p:txBody>
          <a:bodyPr wrap="none" lIns="0" tIns="0" rIns="0" bIns="0" rtlCol="0">
            <a:spAutoFit/>
          </a:bodyPr>
          <a:lstStyle/>
          <a:p>
            <a:pPr algn="l"/>
            <a:r>
              <a:rPr lang="en-US" sz="750">
                <a:solidFill>
                  <a:srgbClr val="A3A3A3"/>
                </a:solidFill>
              </a:rPr>
              <a:t>ELT layout</a:t>
            </a:r>
          </a:p>
        </p:txBody>
      </p:sp>
    </p:spTree>
    <p:extLst>
      <p:ext uri="{BB962C8B-B14F-4D97-AF65-F5344CB8AC3E}">
        <p14:creationId xmlns:p14="http://schemas.microsoft.com/office/powerpoint/2010/main" val="2055726141"/>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p:cSld name="19_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lvl1pPr>
              <a:defRPr>
                <a:solidFill>
                  <a:schemeClr val="tx2"/>
                </a:solidFill>
              </a:defRPr>
            </a:lvl1pPr>
          </a:lstStyle>
          <a:p>
            <a:r>
              <a:rPr lang="en-US"/>
              <a:t>Click to edit Master title style</a:t>
            </a:r>
          </a:p>
        </p:txBody>
      </p:sp>
      <p:sp>
        <p:nvSpPr>
          <p:cNvPr id="4" name="Content Placeholder 3">
            <a:extLst>
              <a:ext uri="{FF2B5EF4-FFF2-40B4-BE49-F238E27FC236}">
                <a16:creationId xmlns:a16="http://schemas.microsoft.com/office/drawing/2014/main" id="{58A212C2-8B30-4835-8711-AA981B6CFBE1}"/>
              </a:ext>
            </a:extLst>
          </p:cNvPr>
          <p:cNvSpPr>
            <a:spLocks noGrp="1"/>
          </p:cNvSpPr>
          <p:nvPr>
            <p:ph sz="quarter" idx="10"/>
          </p:nvPr>
        </p:nvSpPr>
        <p:spPr>
          <a:xfrm>
            <a:off x="438150" y="1435100"/>
            <a:ext cx="8264129" cy="4833938"/>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Box 5">
            <a:extLst>
              <a:ext uri="{FF2B5EF4-FFF2-40B4-BE49-F238E27FC236}">
                <a16:creationId xmlns:a16="http://schemas.microsoft.com/office/drawing/2014/main" id="{4F9662A5-6E2F-47B0-9B6E-E87983D3753C}"/>
              </a:ext>
              <a:ext uri="{C183D7F6-B498-43B3-948B-1728B52AA6E4}">
                <adec:decorative xmlns:adec="http://schemas.microsoft.com/office/drawing/2017/decorative" val="1"/>
              </a:ext>
            </a:extLst>
          </p:cNvPr>
          <p:cNvSpPr txBox="1"/>
          <p:nvPr/>
        </p:nvSpPr>
        <p:spPr>
          <a:xfrm>
            <a:off x="9266791" y="-203944"/>
            <a:ext cx="424796" cy="115416"/>
          </a:xfrm>
          <a:prstGeom prst="rect">
            <a:avLst/>
          </a:prstGeom>
          <a:noFill/>
        </p:spPr>
        <p:txBody>
          <a:bodyPr wrap="none" lIns="0" tIns="0" rIns="0" bIns="0" rtlCol="0">
            <a:spAutoFit/>
          </a:bodyPr>
          <a:lstStyle/>
          <a:p>
            <a:pPr algn="l"/>
            <a:r>
              <a:rPr lang="en-US" sz="750">
                <a:solidFill>
                  <a:srgbClr val="A3A3A3"/>
                </a:solidFill>
              </a:rPr>
              <a:t>ELT layout</a:t>
            </a:r>
          </a:p>
        </p:txBody>
      </p:sp>
    </p:spTree>
    <p:extLst>
      <p:ext uri="{BB962C8B-B14F-4D97-AF65-F5344CB8AC3E}">
        <p14:creationId xmlns:p14="http://schemas.microsoft.com/office/powerpoint/2010/main" val="3809087342"/>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p:cSld name="20_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lvl1pPr>
              <a:defRPr>
                <a:solidFill>
                  <a:schemeClr val="tx2"/>
                </a:solidFill>
              </a:defRPr>
            </a:lvl1pPr>
          </a:lstStyle>
          <a:p>
            <a:r>
              <a:rPr lang="en-US"/>
              <a:t>Click to edit Master title style</a:t>
            </a:r>
          </a:p>
        </p:txBody>
      </p:sp>
      <p:sp>
        <p:nvSpPr>
          <p:cNvPr id="4" name="Content Placeholder 3">
            <a:extLst>
              <a:ext uri="{FF2B5EF4-FFF2-40B4-BE49-F238E27FC236}">
                <a16:creationId xmlns:a16="http://schemas.microsoft.com/office/drawing/2014/main" id="{58A212C2-8B30-4835-8711-AA981B6CFBE1}"/>
              </a:ext>
            </a:extLst>
          </p:cNvPr>
          <p:cNvSpPr>
            <a:spLocks noGrp="1"/>
          </p:cNvSpPr>
          <p:nvPr>
            <p:ph sz="quarter" idx="10"/>
          </p:nvPr>
        </p:nvSpPr>
        <p:spPr>
          <a:xfrm>
            <a:off x="438150" y="1435100"/>
            <a:ext cx="8264129" cy="4833938"/>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Box 5">
            <a:extLst>
              <a:ext uri="{FF2B5EF4-FFF2-40B4-BE49-F238E27FC236}">
                <a16:creationId xmlns:a16="http://schemas.microsoft.com/office/drawing/2014/main" id="{4F9662A5-6E2F-47B0-9B6E-E87983D3753C}"/>
              </a:ext>
              <a:ext uri="{C183D7F6-B498-43B3-948B-1728B52AA6E4}">
                <adec:decorative xmlns:adec="http://schemas.microsoft.com/office/drawing/2017/decorative" val="1"/>
              </a:ext>
            </a:extLst>
          </p:cNvPr>
          <p:cNvSpPr txBox="1"/>
          <p:nvPr/>
        </p:nvSpPr>
        <p:spPr>
          <a:xfrm>
            <a:off x="9266791" y="-203944"/>
            <a:ext cx="424796" cy="115416"/>
          </a:xfrm>
          <a:prstGeom prst="rect">
            <a:avLst/>
          </a:prstGeom>
          <a:noFill/>
        </p:spPr>
        <p:txBody>
          <a:bodyPr wrap="none" lIns="0" tIns="0" rIns="0" bIns="0" rtlCol="0">
            <a:spAutoFit/>
          </a:bodyPr>
          <a:lstStyle/>
          <a:p>
            <a:pPr algn="l"/>
            <a:r>
              <a:rPr lang="en-US" sz="750">
                <a:solidFill>
                  <a:srgbClr val="A3A3A3"/>
                </a:solidFill>
              </a:rPr>
              <a:t>ELT layout</a:t>
            </a:r>
          </a:p>
        </p:txBody>
      </p:sp>
    </p:spTree>
    <p:extLst>
      <p:ext uri="{BB962C8B-B14F-4D97-AF65-F5344CB8AC3E}">
        <p14:creationId xmlns:p14="http://schemas.microsoft.com/office/powerpoint/2010/main" val="3382566181"/>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1_Walkin">
    <p:bg>
      <p:bgPr>
        <a:blipFill dpi="0" rotWithShape="1">
          <a:blip r:embed="rId2">
            <a:lum/>
          </a:blip>
          <a:srcRect/>
          <a:stretch>
            <a:fillRect t="-3000" b="-3000"/>
          </a:stretch>
        </a:blipFill>
        <a:effectLst/>
      </p:bgPr>
    </p:bg>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53B4BC62-442D-D07F-D062-B23F459AF590}"/>
              </a:ext>
            </a:extLst>
          </p:cNvPr>
          <p:cNvSpPr txBox="1"/>
          <p:nvPr/>
        </p:nvSpPr>
        <p:spPr>
          <a:xfrm>
            <a:off x="438150" y="2841172"/>
            <a:ext cx="2843213" cy="1125436"/>
          </a:xfrm>
          <a:prstGeom prst="rect">
            <a:avLst/>
          </a:prstGeom>
          <a:noFill/>
        </p:spPr>
        <p:txBody>
          <a:bodyPr wrap="square" lIns="0" tIns="0" rIns="0" bIns="0" rtlCol="0">
            <a:spAutoFit/>
          </a:bodyPr>
          <a:lstStyle/>
          <a:p>
            <a:pPr algn="l">
              <a:lnSpc>
                <a:spcPct val="90000"/>
              </a:lnSpc>
            </a:pPr>
            <a:r>
              <a:rPr lang="en-US" sz="4050" b="0">
                <a:solidFill>
                  <a:schemeClr val="tx1"/>
                </a:solidFill>
                <a:latin typeface="+mj-lt"/>
              </a:rPr>
              <a:t>Microsoft Azure</a:t>
            </a:r>
          </a:p>
        </p:txBody>
      </p:sp>
      <p:pic>
        <p:nvPicPr>
          <p:cNvPr id="5" name="MS logo gray - EMF" descr="Microsoft logo, gray text version">
            <a:extLst>
              <a:ext uri="{FF2B5EF4-FFF2-40B4-BE49-F238E27FC236}">
                <a16:creationId xmlns:a16="http://schemas.microsoft.com/office/drawing/2014/main" id="{8672AF12-6140-9E72-C268-A8ED4080CADC}"/>
              </a:ext>
            </a:extLst>
          </p:cNvPr>
          <p:cNvPicPr>
            <a:picLocks noChangeAspect="1"/>
          </p:cNvPicPr>
          <p:nvPr/>
        </p:nvPicPr>
        <p:blipFill>
          <a:blip r:embed="rId3" cstate="print">
            <a:extLst>
              <a:ext uri="{28A0092B-C50C-407E-A947-70E740481C1C}">
                <a14:useLocalDpi xmlns:a14="http://schemas.microsoft.com/office/drawing/2010/main"/>
              </a:ext>
            </a:extLst>
          </a:blip>
          <a:stretch>
            <a:fillRect/>
          </a:stretch>
        </p:blipFill>
        <p:spPr bwMode="black">
          <a:xfrm>
            <a:off x="438150" y="585788"/>
            <a:ext cx="1024830" cy="292608"/>
          </a:xfrm>
          <a:prstGeom prst="rect">
            <a:avLst/>
          </a:prstGeom>
        </p:spPr>
      </p:pic>
    </p:spTree>
    <p:extLst>
      <p:ext uri="{BB962C8B-B14F-4D97-AF65-F5344CB8AC3E}">
        <p14:creationId xmlns:p14="http://schemas.microsoft.com/office/powerpoint/2010/main" val="2703651737"/>
      </p:ext>
    </p:extLst>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p:cSld name="24_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lvl1pPr>
              <a:defRPr>
                <a:solidFill>
                  <a:schemeClr val="tx2"/>
                </a:solidFill>
              </a:defRPr>
            </a:lvl1pPr>
          </a:lstStyle>
          <a:p>
            <a:r>
              <a:rPr lang="en-US"/>
              <a:t>Click to edit Master title style</a:t>
            </a:r>
          </a:p>
        </p:txBody>
      </p:sp>
      <p:sp>
        <p:nvSpPr>
          <p:cNvPr id="4" name="Content Placeholder 3">
            <a:extLst>
              <a:ext uri="{FF2B5EF4-FFF2-40B4-BE49-F238E27FC236}">
                <a16:creationId xmlns:a16="http://schemas.microsoft.com/office/drawing/2014/main" id="{58A212C2-8B30-4835-8711-AA981B6CFBE1}"/>
              </a:ext>
            </a:extLst>
          </p:cNvPr>
          <p:cNvSpPr>
            <a:spLocks noGrp="1"/>
          </p:cNvSpPr>
          <p:nvPr>
            <p:ph sz="quarter" idx="10"/>
          </p:nvPr>
        </p:nvSpPr>
        <p:spPr>
          <a:xfrm>
            <a:off x="438150" y="1435100"/>
            <a:ext cx="8264129" cy="4833938"/>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Box 5">
            <a:extLst>
              <a:ext uri="{FF2B5EF4-FFF2-40B4-BE49-F238E27FC236}">
                <a16:creationId xmlns:a16="http://schemas.microsoft.com/office/drawing/2014/main" id="{4F9662A5-6E2F-47B0-9B6E-E87983D3753C}"/>
              </a:ext>
              <a:ext uri="{C183D7F6-B498-43B3-948B-1728B52AA6E4}">
                <adec:decorative xmlns:adec="http://schemas.microsoft.com/office/drawing/2017/decorative" val="1"/>
              </a:ext>
            </a:extLst>
          </p:cNvPr>
          <p:cNvSpPr txBox="1"/>
          <p:nvPr/>
        </p:nvSpPr>
        <p:spPr>
          <a:xfrm>
            <a:off x="9266791" y="-203944"/>
            <a:ext cx="424796" cy="115416"/>
          </a:xfrm>
          <a:prstGeom prst="rect">
            <a:avLst/>
          </a:prstGeom>
          <a:noFill/>
        </p:spPr>
        <p:txBody>
          <a:bodyPr wrap="none" lIns="0" tIns="0" rIns="0" bIns="0" rtlCol="0">
            <a:spAutoFit/>
          </a:bodyPr>
          <a:lstStyle/>
          <a:p>
            <a:pPr algn="l"/>
            <a:r>
              <a:rPr lang="en-US" sz="750">
                <a:solidFill>
                  <a:srgbClr val="A3A3A3"/>
                </a:solidFill>
              </a:rPr>
              <a:t>ELT layout</a:t>
            </a:r>
          </a:p>
        </p:txBody>
      </p:sp>
    </p:spTree>
    <p:extLst>
      <p:ext uri="{BB962C8B-B14F-4D97-AF65-F5344CB8AC3E}">
        <p14:creationId xmlns:p14="http://schemas.microsoft.com/office/powerpoint/2010/main" val="1185287579"/>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p:cSld name="25_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lvl1pPr>
              <a:defRPr>
                <a:solidFill>
                  <a:schemeClr val="tx2"/>
                </a:solidFill>
              </a:defRPr>
            </a:lvl1pPr>
          </a:lstStyle>
          <a:p>
            <a:r>
              <a:rPr lang="en-US"/>
              <a:t>Click to edit Master title style</a:t>
            </a:r>
          </a:p>
        </p:txBody>
      </p:sp>
      <p:sp>
        <p:nvSpPr>
          <p:cNvPr id="4" name="Content Placeholder 3">
            <a:extLst>
              <a:ext uri="{FF2B5EF4-FFF2-40B4-BE49-F238E27FC236}">
                <a16:creationId xmlns:a16="http://schemas.microsoft.com/office/drawing/2014/main" id="{58A212C2-8B30-4835-8711-AA981B6CFBE1}"/>
              </a:ext>
            </a:extLst>
          </p:cNvPr>
          <p:cNvSpPr>
            <a:spLocks noGrp="1"/>
          </p:cNvSpPr>
          <p:nvPr>
            <p:ph sz="quarter" idx="10"/>
          </p:nvPr>
        </p:nvSpPr>
        <p:spPr>
          <a:xfrm>
            <a:off x="438150" y="1435100"/>
            <a:ext cx="8264129" cy="4833938"/>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Box 5">
            <a:extLst>
              <a:ext uri="{FF2B5EF4-FFF2-40B4-BE49-F238E27FC236}">
                <a16:creationId xmlns:a16="http://schemas.microsoft.com/office/drawing/2014/main" id="{4F9662A5-6E2F-47B0-9B6E-E87983D3753C}"/>
              </a:ext>
              <a:ext uri="{C183D7F6-B498-43B3-948B-1728B52AA6E4}">
                <adec:decorative xmlns:adec="http://schemas.microsoft.com/office/drawing/2017/decorative" val="1"/>
              </a:ext>
            </a:extLst>
          </p:cNvPr>
          <p:cNvSpPr txBox="1"/>
          <p:nvPr/>
        </p:nvSpPr>
        <p:spPr>
          <a:xfrm>
            <a:off x="9266791" y="-203944"/>
            <a:ext cx="424796" cy="115416"/>
          </a:xfrm>
          <a:prstGeom prst="rect">
            <a:avLst/>
          </a:prstGeom>
          <a:noFill/>
        </p:spPr>
        <p:txBody>
          <a:bodyPr wrap="none" lIns="0" tIns="0" rIns="0" bIns="0" rtlCol="0">
            <a:spAutoFit/>
          </a:bodyPr>
          <a:lstStyle/>
          <a:p>
            <a:pPr algn="l"/>
            <a:r>
              <a:rPr lang="en-US" sz="750">
                <a:solidFill>
                  <a:srgbClr val="A3A3A3"/>
                </a:solidFill>
              </a:rPr>
              <a:t>ELT layout</a:t>
            </a:r>
          </a:p>
        </p:txBody>
      </p:sp>
    </p:spTree>
    <p:extLst>
      <p:ext uri="{BB962C8B-B14F-4D97-AF65-F5344CB8AC3E}">
        <p14:creationId xmlns:p14="http://schemas.microsoft.com/office/powerpoint/2010/main" val="345064512"/>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p:cSld name="26_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lvl1pPr>
              <a:defRPr>
                <a:solidFill>
                  <a:schemeClr val="tx2"/>
                </a:solidFill>
              </a:defRPr>
            </a:lvl1pPr>
          </a:lstStyle>
          <a:p>
            <a:r>
              <a:rPr lang="en-US"/>
              <a:t>Click to edit Master title style</a:t>
            </a:r>
          </a:p>
        </p:txBody>
      </p:sp>
      <p:sp>
        <p:nvSpPr>
          <p:cNvPr id="4" name="Content Placeholder 3">
            <a:extLst>
              <a:ext uri="{FF2B5EF4-FFF2-40B4-BE49-F238E27FC236}">
                <a16:creationId xmlns:a16="http://schemas.microsoft.com/office/drawing/2014/main" id="{58A212C2-8B30-4835-8711-AA981B6CFBE1}"/>
              </a:ext>
            </a:extLst>
          </p:cNvPr>
          <p:cNvSpPr>
            <a:spLocks noGrp="1"/>
          </p:cNvSpPr>
          <p:nvPr>
            <p:ph sz="quarter" idx="10"/>
          </p:nvPr>
        </p:nvSpPr>
        <p:spPr>
          <a:xfrm>
            <a:off x="438150" y="1435100"/>
            <a:ext cx="8264129" cy="4833938"/>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Box 5">
            <a:extLst>
              <a:ext uri="{FF2B5EF4-FFF2-40B4-BE49-F238E27FC236}">
                <a16:creationId xmlns:a16="http://schemas.microsoft.com/office/drawing/2014/main" id="{4F9662A5-6E2F-47B0-9B6E-E87983D3753C}"/>
              </a:ext>
              <a:ext uri="{C183D7F6-B498-43B3-948B-1728B52AA6E4}">
                <adec:decorative xmlns:adec="http://schemas.microsoft.com/office/drawing/2017/decorative" val="1"/>
              </a:ext>
            </a:extLst>
          </p:cNvPr>
          <p:cNvSpPr txBox="1"/>
          <p:nvPr/>
        </p:nvSpPr>
        <p:spPr>
          <a:xfrm>
            <a:off x="9266791" y="-203944"/>
            <a:ext cx="424796" cy="115416"/>
          </a:xfrm>
          <a:prstGeom prst="rect">
            <a:avLst/>
          </a:prstGeom>
          <a:noFill/>
        </p:spPr>
        <p:txBody>
          <a:bodyPr wrap="none" lIns="0" tIns="0" rIns="0" bIns="0" rtlCol="0">
            <a:spAutoFit/>
          </a:bodyPr>
          <a:lstStyle/>
          <a:p>
            <a:pPr algn="l"/>
            <a:r>
              <a:rPr lang="en-US" sz="750">
                <a:solidFill>
                  <a:srgbClr val="A3A3A3"/>
                </a:solidFill>
              </a:rPr>
              <a:t>ELT layout</a:t>
            </a:r>
          </a:p>
        </p:txBody>
      </p:sp>
    </p:spTree>
    <p:extLst>
      <p:ext uri="{BB962C8B-B14F-4D97-AF65-F5344CB8AC3E}">
        <p14:creationId xmlns:p14="http://schemas.microsoft.com/office/powerpoint/2010/main" val="3108100448"/>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p:cSld name="27_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lvl1pPr>
              <a:defRPr>
                <a:solidFill>
                  <a:schemeClr val="tx2"/>
                </a:solidFill>
              </a:defRPr>
            </a:lvl1pPr>
          </a:lstStyle>
          <a:p>
            <a:r>
              <a:rPr lang="en-US"/>
              <a:t>Click to edit Master title style</a:t>
            </a:r>
          </a:p>
        </p:txBody>
      </p:sp>
      <p:sp>
        <p:nvSpPr>
          <p:cNvPr id="4" name="Content Placeholder 3">
            <a:extLst>
              <a:ext uri="{FF2B5EF4-FFF2-40B4-BE49-F238E27FC236}">
                <a16:creationId xmlns:a16="http://schemas.microsoft.com/office/drawing/2014/main" id="{58A212C2-8B30-4835-8711-AA981B6CFBE1}"/>
              </a:ext>
            </a:extLst>
          </p:cNvPr>
          <p:cNvSpPr>
            <a:spLocks noGrp="1"/>
          </p:cNvSpPr>
          <p:nvPr>
            <p:ph sz="quarter" idx="10"/>
          </p:nvPr>
        </p:nvSpPr>
        <p:spPr>
          <a:xfrm>
            <a:off x="438150" y="1435100"/>
            <a:ext cx="8264129" cy="4833938"/>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Box 5">
            <a:extLst>
              <a:ext uri="{FF2B5EF4-FFF2-40B4-BE49-F238E27FC236}">
                <a16:creationId xmlns:a16="http://schemas.microsoft.com/office/drawing/2014/main" id="{4F9662A5-6E2F-47B0-9B6E-E87983D3753C}"/>
              </a:ext>
              <a:ext uri="{C183D7F6-B498-43B3-948B-1728B52AA6E4}">
                <adec:decorative xmlns:adec="http://schemas.microsoft.com/office/drawing/2017/decorative" val="1"/>
              </a:ext>
            </a:extLst>
          </p:cNvPr>
          <p:cNvSpPr txBox="1"/>
          <p:nvPr/>
        </p:nvSpPr>
        <p:spPr>
          <a:xfrm>
            <a:off x="9266791" y="-203944"/>
            <a:ext cx="424796" cy="115416"/>
          </a:xfrm>
          <a:prstGeom prst="rect">
            <a:avLst/>
          </a:prstGeom>
          <a:noFill/>
        </p:spPr>
        <p:txBody>
          <a:bodyPr wrap="none" lIns="0" tIns="0" rIns="0" bIns="0" rtlCol="0">
            <a:spAutoFit/>
          </a:bodyPr>
          <a:lstStyle/>
          <a:p>
            <a:pPr algn="l"/>
            <a:r>
              <a:rPr lang="en-US" sz="750">
                <a:solidFill>
                  <a:srgbClr val="A3A3A3"/>
                </a:solidFill>
              </a:rPr>
              <a:t>ELT layout</a:t>
            </a:r>
          </a:p>
        </p:txBody>
      </p:sp>
    </p:spTree>
    <p:extLst>
      <p:ext uri="{BB962C8B-B14F-4D97-AF65-F5344CB8AC3E}">
        <p14:creationId xmlns:p14="http://schemas.microsoft.com/office/powerpoint/2010/main" val="1201541660"/>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p:cSld name="28_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lvl1pPr>
              <a:defRPr>
                <a:solidFill>
                  <a:schemeClr val="tx2"/>
                </a:solidFill>
              </a:defRPr>
            </a:lvl1pPr>
          </a:lstStyle>
          <a:p>
            <a:r>
              <a:rPr lang="en-US"/>
              <a:t>Click to edit Master title style</a:t>
            </a:r>
          </a:p>
        </p:txBody>
      </p:sp>
      <p:sp>
        <p:nvSpPr>
          <p:cNvPr id="4" name="Content Placeholder 3">
            <a:extLst>
              <a:ext uri="{FF2B5EF4-FFF2-40B4-BE49-F238E27FC236}">
                <a16:creationId xmlns:a16="http://schemas.microsoft.com/office/drawing/2014/main" id="{58A212C2-8B30-4835-8711-AA981B6CFBE1}"/>
              </a:ext>
            </a:extLst>
          </p:cNvPr>
          <p:cNvSpPr>
            <a:spLocks noGrp="1"/>
          </p:cNvSpPr>
          <p:nvPr>
            <p:ph sz="quarter" idx="10"/>
          </p:nvPr>
        </p:nvSpPr>
        <p:spPr>
          <a:xfrm>
            <a:off x="438150" y="1435100"/>
            <a:ext cx="8264129" cy="4833938"/>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Box 5">
            <a:extLst>
              <a:ext uri="{FF2B5EF4-FFF2-40B4-BE49-F238E27FC236}">
                <a16:creationId xmlns:a16="http://schemas.microsoft.com/office/drawing/2014/main" id="{4F9662A5-6E2F-47B0-9B6E-E87983D3753C}"/>
              </a:ext>
              <a:ext uri="{C183D7F6-B498-43B3-948B-1728B52AA6E4}">
                <adec:decorative xmlns:adec="http://schemas.microsoft.com/office/drawing/2017/decorative" val="1"/>
              </a:ext>
            </a:extLst>
          </p:cNvPr>
          <p:cNvSpPr txBox="1"/>
          <p:nvPr/>
        </p:nvSpPr>
        <p:spPr>
          <a:xfrm>
            <a:off x="9266791" y="-203944"/>
            <a:ext cx="424796" cy="115416"/>
          </a:xfrm>
          <a:prstGeom prst="rect">
            <a:avLst/>
          </a:prstGeom>
          <a:noFill/>
        </p:spPr>
        <p:txBody>
          <a:bodyPr wrap="none" lIns="0" tIns="0" rIns="0" bIns="0" rtlCol="0">
            <a:spAutoFit/>
          </a:bodyPr>
          <a:lstStyle/>
          <a:p>
            <a:pPr algn="l"/>
            <a:r>
              <a:rPr lang="en-US" sz="750">
                <a:solidFill>
                  <a:srgbClr val="A3A3A3"/>
                </a:solidFill>
              </a:rPr>
              <a:t>ELT layout</a:t>
            </a:r>
          </a:p>
        </p:txBody>
      </p:sp>
    </p:spTree>
    <p:extLst>
      <p:ext uri="{BB962C8B-B14F-4D97-AF65-F5344CB8AC3E}">
        <p14:creationId xmlns:p14="http://schemas.microsoft.com/office/powerpoint/2010/main" val="224133177"/>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p:cSld name="29_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lvl1pPr>
              <a:defRPr>
                <a:solidFill>
                  <a:schemeClr val="tx2"/>
                </a:solidFill>
              </a:defRPr>
            </a:lvl1pPr>
          </a:lstStyle>
          <a:p>
            <a:r>
              <a:rPr lang="en-US"/>
              <a:t>Click to edit Master title style</a:t>
            </a:r>
          </a:p>
        </p:txBody>
      </p:sp>
      <p:sp>
        <p:nvSpPr>
          <p:cNvPr id="4" name="Content Placeholder 3">
            <a:extLst>
              <a:ext uri="{FF2B5EF4-FFF2-40B4-BE49-F238E27FC236}">
                <a16:creationId xmlns:a16="http://schemas.microsoft.com/office/drawing/2014/main" id="{58A212C2-8B30-4835-8711-AA981B6CFBE1}"/>
              </a:ext>
            </a:extLst>
          </p:cNvPr>
          <p:cNvSpPr>
            <a:spLocks noGrp="1"/>
          </p:cNvSpPr>
          <p:nvPr>
            <p:ph sz="quarter" idx="10"/>
          </p:nvPr>
        </p:nvSpPr>
        <p:spPr>
          <a:xfrm>
            <a:off x="438150" y="1435100"/>
            <a:ext cx="8264129" cy="4833938"/>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Box 5">
            <a:extLst>
              <a:ext uri="{FF2B5EF4-FFF2-40B4-BE49-F238E27FC236}">
                <a16:creationId xmlns:a16="http://schemas.microsoft.com/office/drawing/2014/main" id="{4F9662A5-6E2F-47B0-9B6E-E87983D3753C}"/>
              </a:ext>
              <a:ext uri="{C183D7F6-B498-43B3-948B-1728B52AA6E4}">
                <adec:decorative xmlns:adec="http://schemas.microsoft.com/office/drawing/2017/decorative" val="1"/>
              </a:ext>
            </a:extLst>
          </p:cNvPr>
          <p:cNvSpPr txBox="1"/>
          <p:nvPr/>
        </p:nvSpPr>
        <p:spPr>
          <a:xfrm>
            <a:off x="9266791" y="-203944"/>
            <a:ext cx="424796" cy="115416"/>
          </a:xfrm>
          <a:prstGeom prst="rect">
            <a:avLst/>
          </a:prstGeom>
          <a:noFill/>
        </p:spPr>
        <p:txBody>
          <a:bodyPr wrap="none" lIns="0" tIns="0" rIns="0" bIns="0" rtlCol="0">
            <a:spAutoFit/>
          </a:bodyPr>
          <a:lstStyle/>
          <a:p>
            <a:pPr algn="l"/>
            <a:r>
              <a:rPr lang="en-US" sz="750">
                <a:solidFill>
                  <a:srgbClr val="A3A3A3"/>
                </a:solidFill>
              </a:rPr>
              <a:t>ELT layout</a:t>
            </a:r>
          </a:p>
        </p:txBody>
      </p:sp>
    </p:spTree>
    <p:extLst>
      <p:ext uri="{BB962C8B-B14F-4D97-AF65-F5344CB8AC3E}">
        <p14:creationId xmlns:p14="http://schemas.microsoft.com/office/powerpoint/2010/main" val="525641242"/>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p:cSld name="37_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lvl1pPr>
              <a:defRPr>
                <a:solidFill>
                  <a:schemeClr val="tx2"/>
                </a:solidFill>
              </a:defRPr>
            </a:lvl1pPr>
          </a:lstStyle>
          <a:p>
            <a:r>
              <a:rPr lang="en-US"/>
              <a:t>Click to edit Master title style</a:t>
            </a:r>
          </a:p>
        </p:txBody>
      </p:sp>
      <p:sp>
        <p:nvSpPr>
          <p:cNvPr id="4" name="Content Placeholder 3">
            <a:extLst>
              <a:ext uri="{FF2B5EF4-FFF2-40B4-BE49-F238E27FC236}">
                <a16:creationId xmlns:a16="http://schemas.microsoft.com/office/drawing/2014/main" id="{58A212C2-8B30-4835-8711-AA981B6CFBE1}"/>
              </a:ext>
            </a:extLst>
          </p:cNvPr>
          <p:cNvSpPr>
            <a:spLocks noGrp="1"/>
          </p:cNvSpPr>
          <p:nvPr>
            <p:ph sz="quarter" idx="10"/>
          </p:nvPr>
        </p:nvSpPr>
        <p:spPr>
          <a:xfrm>
            <a:off x="438150" y="1435100"/>
            <a:ext cx="8264129" cy="4833938"/>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Box 5">
            <a:extLst>
              <a:ext uri="{FF2B5EF4-FFF2-40B4-BE49-F238E27FC236}">
                <a16:creationId xmlns:a16="http://schemas.microsoft.com/office/drawing/2014/main" id="{4F9662A5-6E2F-47B0-9B6E-E87983D3753C}"/>
              </a:ext>
              <a:ext uri="{C183D7F6-B498-43B3-948B-1728B52AA6E4}">
                <adec:decorative xmlns:adec="http://schemas.microsoft.com/office/drawing/2017/decorative" val="1"/>
              </a:ext>
            </a:extLst>
          </p:cNvPr>
          <p:cNvSpPr txBox="1"/>
          <p:nvPr/>
        </p:nvSpPr>
        <p:spPr>
          <a:xfrm>
            <a:off x="9266791" y="-203944"/>
            <a:ext cx="424796" cy="115416"/>
          </a:xfrm>
          <a:prstGeom prst="rect">
            <a:avLst/>
          </a:prstGeom>
          <a:noFill/>
        </p:spPr>
        <p:txBody>
          <a:bodyPr wrap="none" lIns="0" tIns="0" rIns="0" bIns="0" rtlCol="0">
            <a:spAutoFit/>
          </a:bodyPr>
          <a:lstStyle/>
          <a:p>
            <a:pPr algn="l"/>
            <a:r>
              <a:rPr lang="en-US" sz="750">
                <a:solidFill>
                  <a:srgbClr val="A3A3A3"/>
                </a:solidFill>
              </a:rPr>
              <a:t>ELT layout</a:t>
            </a:r>
          </a:p>
        </p:txBody>
      </p:sp>
    </p:spTree>
    <p:extLst>
      <p:ext uri="{BB962C8B-B14F-4D97-AF65-F5344CB8AC3E}">
        <p14:creationId xmlns:p14="http://schemas.microsoft.com/office/powerpoint/2010/main" val="578948180"/>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p:cSld name="38_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lvl1pPr>
              <a:defRPr>
                <a:solidFill>
                  <a:schemeClr val="tx2"/>
                </a:solidFill>
              </a:defRPr>
            </a:lvl1pPr>
          </a:lstStyle>
          <a:p>
            <a:r>
              <a:rPr lang="en-US"/>
              <a:t>Click to edit Master title style</a:t>
            </a:r>
          </a:p>
        </p:txBody>
      </p:sp>
      <p:sp>
        <p:nvSpPr>
          <p:cNvPr id="4" name="Content Placeholder 3">
            <a:extLst>
              <a:ext uri="{FF2B5EF4-FFF2-40B4-BE49-F238E27FC236}">
                <a16:creationId xmlns:a16="http://schemas.microsoft.com/office/drawing/2014/main" id="{58A212C2-8B30-4835-8711-AA981B6CFBE1}"/>
              </a:ext>
            </a:extLst>
          </p:cNvPr>
          <p:cNvSpPr>
            <a:spLocks noGrp="1"/>
          </p:cNvSpPr>
          <p:nvPr>
            <p:ph sz="quarter" idx="10"/>
          </p:nvPr>
        </p:nvSpPr>
        <p:spPr>
          <a:xfrm>
            <a:off x="438150" y="1435100"/>
            <a:ext cx="8264129" cy="4833938"/>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Box 5">
            <a:extLst>
              <a:ext uri="{FF2B5EF4-FFF2-40B4-BE49-F238E27FC236}">
                <a16:creationId xmlns:a16="http://schemas.microsoft.com/office/drawing/2014/main" id="{4F9662A5-6E2F-47B0-9B6E-E87983D3753C}"/>
              </a:ext>
              <a:ext uri="{C183D7F6-B498-43B3-948B-1728B52AA6E4}">
                <adec:decorative xmlns:adec="http://schemas.microsoft.com/office/drawing/2017/decorative" val="1"/>
              </a:ext>
            </a:extLst>
          </p:cNvPr>
          <p:cNvSpPr txBox="1"/>
          <p:nvPr/>
        </p:nvSpPr>
        <p:spPr>
          <a:xfrm>
            <a:off x="9266791" y="-203944"/>
            <a:ext cx="424796" cy="115416"/>
          </a:xfrm>
          <a:prstGeom prst="rect">
            <a:avLst/>
          </a:prstGeom>
          <a:noFill/>
        </p:spPr>
        <p:txBody>
          <a:bodyPr wrap="none" lIns="0" tIns="0" rIns="0" bIns="0" rtlCol="0">
            <a:spAutoFit/>
          </a:bodyPr>
          <a:lstStyle/>
          <a:p>
            <a:pPr algn="l"/>
            <a:r>
              <a:rPr lang="en-US" sz="750">
                <a:solidFill>
                  <a:srgbClr val="A3A3A3"/>
                </a:solidFill>
              </a:rPr>
              <a:t>ELT layout</a:t>
            </a:r>
          </a:p>
        </p:txBody>
      </p:sp>
    </p:spTree>
    <p:extLst>
      <p:ext uri="{BB962C8B-B14F-4D97-AF65-F5344CB8AC3E}">
        <p14:creationId xmlns:p14="http://schemas.microsoft.com/office/powerpoint/2010/main" val="4090415417"/>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p:cSld name="39_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lvl1pPr>
              <a:defRPr>
                <a:solidFill>
                  <a:schemeClr val="tx2"/>
                </a:solidFill>
              </a:defRPr>
            </a:lvl1pPr>
          </a:lstStyle>
          <a:p>
            <a:r>
              <a:rPr lang="en-US"/>
              <a:t>Click to edit Master title style</a:t>
            </a:r>
          </a:p>
        </p:txBody>
      </p:sp>
      <p:sp>
        <p:nvSpPr>
          <p:cNvPr id="4" name="Content Placeholder 3">
            <a:extLst>
              <a:ext uri="{FF2B5EF4-FFF2-40B4-BE49-F238E27FC236}">
                <a16:creationId xmlns:a16="http://schemas.microsoft.com/office/drawing/2014/main" id="{58A212C2-8B30-4835-8711-AA981B6CFBE1}"/>
              </a:ext>
            </a:extLst>
          </p:cNvPr>
          <p:cNvSpPr>
            <a:spLocks noGrp="1"/>
          </p:cNvSpPr>
          <p:nvPr>
            <p:ph sz="quarter" idx="10"/>
          </p:nvPr>
        </p:nvSpPr>
        <p:spPr>
          <a:xfrm>
            <a:off x="438150" y="1435100"/>
            <a:ext cx="8264129" cy="4833938"/>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Box 5">
            <a:extLst>
              <a:ext uri="{FF2B5EF4-FFF2-40B4-BE49-F238E27FC236}">
                <a16:creationId xmlns:a16="http://schemas.microsoft.com/office/drawing/2014/main" id="{4F9662A5-6E2F-47B0-9B6E-E87983D3753C}"/>
              </a:ext>
              <a:ext uri="{C183D7F6-B498-43B3-948B-1728B52AA6E4}">
                <adec:decorative xmlns:adec="http://schemas.microsoft.com/office/drawing/2017/decorative" val="1"/>
              </a:ext>
            </a:extLst>
          </p:cNvPr>
          <p:cNvSpPr txBox="1"/>
          <p:nvPr/>
        </p:nvSpPr>
        <p:spPr>
          <a:xfrm>
            <a:off x="9266791" y="-203944"/>
            <a:ext cx="424796" cy="115416"/>
          </a:xfrm>
          <a:prstGeom prst="rect">
            <a:avLst/>
          </a:prstGeom>
          <a:noFill/>
        </p:spPr>
        <p:txBody>
          <a:bodyPr wrap="none" lIns="0" tIns="0" rIns="0" bIns="0" rtlCol="0">
            <a:spAutoFit/>
          </a:bodyPr>
          <a:lstStyle/>
          <a:p>
            <a:pPr algn="l"/>
            <a:r>
              <a:rPr lang="en-US" sz="750">
                <a:solidFill>
                  <a:srgbClr val="A3A3A3"/>
                </a:solidFill>
              </a:rPr>
              <a:t>ELT layout</a:t>
            </a:r>
          </a:p>
        </p:txBody>
      </p:sp>
    </p:spTree>
    <p:extLst>
      <p:ext uri="{BB962C8B-B14F-4D97-AF65-F5344CB8AC3E}">
        <p14:creationId xmlns:p14="http://schemas.microsoft.com/office/powerpoint/2010/main" val="4046550000"/>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p:cSld name="40_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lvl1pPr>
              <a:defRPr>
                <a:solidFill>
                  <a:schemeClr val="tx2"/>
                </a:solidFill>
              </a:defRPr>
            </a:lvl1pPr>
          </a:lstStyle>
          <a:p>
            <a:r>
              <a:rPr lang="en-US"/>
              <a:t>Click to edit Master title style</a:t>
            </a:r>
          </a:p>
        </p:txBody>
      </p:sp>
      <p:sp>
        <p:nvSpPr>
          <p:cNvPr id="4" name="Content Placeholder 3">
            <a:extLst>
              <a:ext uri="{FF2B5EF4-FFF2-40B4-BE49-F238E27FC236}">
                <a16:creationId xmlns:a16="http://schemas.microsoft.com/office/drawing/2014/main" id="{58A212C2-8B30-4835-8711-AA981B6CFBE1}"/>
              </a:ext>
            </a:extLst>
          </p:cNvPr>
          <p:cNvSpPr>
            <a:spLocks noGrp="1"/>
          </p:cNvSpPr>
          <p:nvPr>
            <p:ph sz="quarter" idx="10"/>
          </p:nvPr>
        </p:nvSpPr>
        <p:spPr>
          <a:xfrm>
            <a:off x="438150" y="1435100"/>
            <a:ext cx="8264129" cy="4833938"/>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Box 5">
            <a:extLst>
              <a:ext uri="{FF2B5EF4-FFF2-40B4-BE49-F238E27FC236}">
                <a16:creationId xmlns:a16="http://schemas.microsoft.com/office/drawing/2014/main" id="{4F9662A5-6E2F-47B0-9B6E-E87983D3753C}"/>
              </a:ext>
              <a:ext uri="{C183D7F6-B498-43B3-948B-1728B52AA6E4}">
                <adec:decorative xmlns:adec="http://schemas.microsoft.com/office/drawing/2017/decorative" val="1"/>
              </a:ext>
            </a:extLst>
          </p:cNvPr>
          <p:cNvSpPr txBox="1"/>
          <p:nvPr/>
        </p:nvSpPr>
        <p:spPr>
          <a:xfrm>
            <a:off x="9266791" y="-203944"/>
            <a:ext cx="424796" cy="115416"/>
          </a:xfrm>
          <a:prstGeom prst="rect">
            <a:avLst/>
          </a:prstGeom>
          <a:noFill/>
        </p:spPr>
        <p:txBody>
          <a:bodyPr wrap="none" lIns="0" tIns="0" rIns="0" bIns="0" rtlCol="0">
            <a:spAutoFit/>
          </a:bodyPr>
          <a:lstStyle/>
          <a:p>
            <a:pPr algn="l"/>
            <a:r>
              <a:rPr lang="en-US" sz="750">
                <a:solidFill>
                  <a:srgbClr val="A3A3A3"/>
                </a:solidFill>
              </a:rPr>
              <a:t>ELT layout</a:t>
            </a:r>
          </a:p>
        </p:txBody>
      </p:sp>
    </p:spTree>
    <p:extLst>
      <p:ext uri="{BB962C8B-B14F-4D97-AF65-F5344CB8AC3E}">
        <p14:creationId xmlns:p14="http://schemas.microsoft.com/office/powerpoint/2010/main" val="1066666283"/>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2_Title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438150" y="2700150"/>
            <a:ext cx="3733800" cy="833626"/>
          </a:xfrm>
          <a:noFill/>
        </p:spPr>
        <p:txBody>
          <a:bodyPr wrap="square" lIns="0" tIns="0" rIns="0" bIns="0" anchor="b" anchorCtr="0">
            <a:spAutoFit/>
          </a:bodyPr>
          <a:lstStyle>
            <a:lvl1pPr>
              <a:defRPr sz="3000" spc="-38" baseline="0">
                <a:solidFill>
                  <a:schemeClr val="tx1"/>
                </a:solidFill>
                <a:latin typeface="+mj-lt"/>
                <a:cs typeface="Segoe UI" panose="020B0502040204020203" pitchFamily="34" charset="0"/>
              </a:defRPr>
            </a:lvl1pPr>
          </a:lstStyle>
          <a:p>
            <a:r>
              <a:rPr lang="en-US"/>
              <a:t>Event name or presentation title </a:t>
            </a:r>
          </a:p>
        </p:txBody>
      </p:sp>
      <p:sp>
        <p:nvSpPr>
          <p:cNvPr id="5" name="Text Placeholder 4"/>
          <p:cNvSpPr>
            <a:spLocks noGrp="1"/>
          </p:cNvSpPr>
          <p:nvPr>
            <p:ph type="body" sz="quarter" idx="12" hasCustomPrompt="1"/>
          </p:nvPr>
        </p:nvSpPr>
        <p:spPr>
          <a:xfrm>
            <a:off x="438150" y="3962401"/>
            <a:ext cx="3733800" cy="167225"/>
          </a:xfrm>
          <a:noFill/>
        </p:spPr>
        <p:txBody>
          <a:bodyPr wrap="square" lIns="0" tIns="0" rIns="0" bIns="0">
            <a:spAutoFit/>
          </a:bodyPr>
          <a:lstStyle>
            <a:lvl1pPr marL="0" indent="0">
              <a:spcBef>
                <a:spcPts val="0"/>
              </a:spcBef>
              <a:buNone/>
              <a:defRPr sz="1200" spc="0" baseline="0">
                <a:solidFill>
                  <a:schemeClr val="tx1"/>
                </a:solidFill>
                <a:latin typeface="+mn-lt"/>
                <a:cs typeface="Segoe UI" panose="020B0502040204020203" pitchFamily="34" charset="0"/>
              </a:defRPr>
            </a:lvl1pPr>
          </a:lstStyle>
          <a:p>
            <a:pPr lvl="0"/>
            <a:r>
              <a:rPr lang="en-US"/>
              <a:t>Speaker name or subtitle text</a:t>
            </a:r>
          </a:p>
        </p:txBody>
      </p:sp>
      <p:pic>
        <p:nvPicPr>
          <p:cNvPr id="6" name="MS logo gray - EMF" descr="Microsoft logo, gray text version">
            <a:extLst>
              <a:ext uri="{FF2B5EF4-FFF2-40B4-BE49-F238E27FC236}">
                <a16:creationId xmlns:a16="http://schemas.microsoft.com/office/drawing/2014/main" id="{C6B9E508-E424-C5B2-1415-EF47F2EDB137}"/>
              </a:ext>
            </a:extLst>
          </p:cNvPr>
          <p:cNvPicPr>
            <a:picLocks noChangeAspect="1"/>
          </p:cNvPicPr>
          <p:nvPr/>
        </p:nvPicPr>
        <p:blipFill>
          <a:blip r:embed="rId3" cstate="print">
            <a:extLst>
              <a:ext uri="{28A0092B-C50C-407E-A947-70E740481C1C}">
                <a14:useLocalDpi xmlns:a14="http://schemas.microsoft.com/office/drawing/2010/main"/>
              </a:ext>
            </a:extLst>
          </a:blip>
          <a:stretch>
            <a:fillRect/>
          </a:stretch>
        </p:blipFill>
        <p:spPr bwMode="black">
          <a:xfrm>
            <a:off x="438150" y="585788"/>
            <a:ext cx="1024830" cy="292608"/>
          </a:xfrm>
          <a:prstGeom prst="rect">
            <a:avLst/>
          </a:prstGeom>
        </p:spPr>
      </p:pic>
    </p:spTree>
    <p:extLst>
      <p:ext uri="{BB962C8B-B14F-4D97-AF65-F5344CB8AC3E}">
        <p14:creationId xmlns:p14="http://schemas.microsoft.com/office/powerpoint/2010/main" val="200558101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32">
          <p15:clr>
            <a:srgbClr val="5ACBF0"/>
          </p15:clr>
        </p15:guide>
        <p15:guide id="2" orient="horz" pos="2520">
          <p15:clr>
            <a:srgbClr val="5ACBF0"/>
          </p15:clr>
        </p15:guide>
        <p15:guide id="3" pos="6144">
          <p15:clr>
            <a:srgbClr val="5ACBF0"/>
          </p15:clr>
        </p15:guide>
        <p15:guide id="4" orient="horz" pos="2160">
          <p15:clr>
            <a:srgbClr val="FBAE40"/>
          </p15:clr>
        </p15:guide>
      </p15:sldGuideLst>
    </p:ext>
  </p:extLst>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p:cSld name="41_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lvl1pPr>
              <a:defRPr>
                <a:solidFill>
                  <a:schemeClr val="tx2"/>
                </a:solidFill>
              </a:defRPr>
            </a:lvl1pPr>
          </a:lstStyle>
          <a:p>
            <a:r>
              <a:rPr lang="en-US"/>
              <a:t>Click to edit Master title style</a:t>
            </a:r>
          </a:p>
        </p:txBody>
      </p:sp>
      <p:sp>
        <p:nvSpPr>
          <p:cNvPr id="4" name="Content Placeholder 3">
            <a:extLst>
              <a:ext uri="{FF2B5EF4-FFF2-40B4-BE49-F238E27FC236}">
                <a16:creationId xmlns:a16="http://schemas.microsoft.com/office/drawing/2014/main" id="{58A212C2-8B30-4835-8711-AA981B6CFBE1}"/>
              </a:ext>
            </a:extLst>
          </p:cNvPr>
          <p:cNvSpPr>
            <a:spLocks noGrp="1"/>
          </p:cNvSpPr>
          <p:nvPr>
            <p:ph sz="quarter" idx="10"/>
          </p:nvPr>
        </p:nvSpPr>
        <p:spPr>
          <a:xfrm>
            <a:off x="438150" y="1435100"/>
            <a:ext cx="8264129" cy="4833938"/>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Box 5">
            <a:extLst>
              <a:ext uri="{FF2B5EF4-FFF2-40B4-BE49-F238E27FC236}">
                <a16:creationId xmlns:a16="http://schemas.microsoft.com/office/drawing/2014/main" id="{4F9662A5-6E2F-47B0-9B6E-E87983D3753C}"/>
              </a:ext>
              <a:ext uri="{C183D7F6-B498-43B3-948B-1728B52AA6E4}">
                <adec:decorative xmlns:adec="http://schemas.microsoft.com/office/drawing/2017/decorative" val="1"/>
              </a:ext>
            </a:extLst>
          </p:cNvPr>
          <p:cNvSpPr txBox="1"/>
          <p:nvPr/>
        </p:nvSpPr>
        <p:spPr>
          <a:xfrm>
            <a:off x="9266791" y="-203944"/>
            <a:ext cx="424796" cy="115416"/>
          </a:xfrm>
          <a:prstGeom prst="rect">
            <a:avLst/>
          </a:prstGeom>
          <a:noFill/>
        </p:spPr>
        <p:txBody>
          <a:bodyPr wrap="none" lIns="0" tIns="0" rIns="0" bIns="0" rtlCol="0">
            <a:spAutoFit/>
          </a:bodyPr>
          <a:lstStyle/>
          <a:p>
            <a:pPr algn="l"/>
            <a:r>
              <a:rPr lang="en-US" sz="750">
                <a:solidFill>
                  <a:srgbClr val="A3A3A3"/>
                </a:solidFill>
              </a:rPr>
              <a:t>ELT layout</a:t>
            </a:r>
          </a:p>
        </p:txBody>
      </p:sp>
    </p:spTree>
    <p:extLst>
      <p:ext uri="{BB962C8B-B14F-4D97-AF65-F5344CB8AC3E}">
        <p14:creationId xmlns:p14="http://schemas.microsoft.com/office/powerpoint/2010/main" val="1614421396"/>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p:cSld name="Closing logo slide">
    <p:bg>
      <p:bgRef idx="1001">
        <a:schemeClr val="bg2"/>
      </p:bgRef>
    </p:bg>
    <p:spTree>
      <p:nvGrpSpPr>
        <p:cNvPr id="1" name=""/>
        <p:cNvGrpSpPr/>
        <p:nvPr/>
      </p:nvGrpSpPr>
      <p:grpSpPr>
        <a:xfrm>
          <a:off x="0" y="0"/>
          <a:ext cx="0" cy="0"/>
          <a:chOff x="0" y="0"/>
          <a:chExt cx="0" cy="0"/>
        </a:xfrm>
      </p:grpSpPr>
      <p:sp>
        <p:nvSpPr>
          <p:cNvPr id="2" name="Text Box 3" descr="This is a copyright notice that should be included on the final slide."/>
          <p:cNvSpPr txBox="1">
            <a:spLocks noChangeArrowheads="1"/>
          </p:cNvSpPr>
          <p:nvPr/>
        </p:nvSpPr>
        <p:spPr bwMode="blackWhite">
          <a:xfrm>
            <a:off x="438150" y="6188248"/>
            <a:ext cx="3361593" cy="80791"/>
          </a:xfrm>
          <a:prstGeom prst="rect">
            <a:avLst/>
          </a:prstGeom>
          <a:noFill/>
          <a:ln w="12700">
            <a:noFill/>
            <a:miter lim="800000"/>
            <a:headEnd type="none" w="sm" len="sm"/>
            <a:tailEnd type="none" w="sm" len="sm"/>
          </a:ln>
          <a:effectLst/>
        </p:spPr>
        <p:txBody>
          <a:bodyPr vert="horz" wrap="square" lIns="0" tIns="0" rIns="0" bIns="0" numCol="1" anchor="b" anchorCtr="0" compatLnSpc="1">
            <a:prstTxWarp prst="textNoShape">
              <a:avLst/>
            </a:prstTxWarp>
            <a:spAutoFit/>
          </a:bodyPr>
          <a:lstStyle/>
          <a:p>
            <a:pPr defTabSz="699218" eaLnBrk="0" hangingPunct="0"/>
            <a:r>
              <a:rPr lang="en-US" sz="525">
                <a:solidFill>
                  <a:schemeClr val="tx1"/>
                </a:solidFill>
                <a:cs typeface="Segoe UI" pitchFamily="34" charset="0"/>
              </a:rPr>
              <a:t>© Copyright Microsoft Corporation. All rights reserved. </a:t>
            </a:r>
          </a:p>
        </p:txBody>
      </p:sp>
      <p:pic>
        <p:nvPicPr>
          <p:cNvPr id="5" name="MS logo white - EMF" descr="Microsoft logo white text version">
            <a:extLst>
              <a:ext uri="{FF2B5EF4-FFF2-40B4-BE49-F238E27FC236}">
                <a16:creationId xmlns:a16="http://schemas.microsoft.com/office/drawing/2014/main" id="{70D3778F-A717-44C8-9013-FF206B15DD6D}"/>
              </a:ext>
            </a:extLst>
          </p:cNvPr>
          <p:cNvPicPr>
            <a:picLocks noChangeAspect="1"/>
          </p:cNvPicPr>
          <p:nvPr/>
        </p:nvPicPr>
        <p:blipFill>
          <a:blip r:embed="rId2" cstate="print">
            <a:extLst>
              <a:ext uri="{28A0092B-C50C-407E-A947-70E740481C1C}">
                <a14:useLocalDpi xmlns:a14="http://schemas.microsoft.com/office/drawing/2010/main"/>
              </a:ext>
            </a:extLst>
          </a:blip>
          <a:stretch>
            <a:fillRect/>
          </a:stretch>
        </p:blipFill>
        <p:spPr bwMode="black">
          <a:xfrm>
            <a:off x="438150" y="585788"/>
            <a:ext cx="1024684" cy="292608"/>
          </a:xfrm>
          <a:prstGeom prst="rect">
            <a:avLst/>
          </a:prstGeom>
        </p:spPr>
      </p:pic>
    </p:spTree>
    <p:extLst>
      <p:ext uri="{BB962C8B-B14F-4D97-AF65-F5344CB8AC3E}">
        <p14:creationId xmlns:p14="http://schemas.microsoft.com/office/powerpoint/2010/main" val="2917095547"/>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userDrawn="1">
  <p:cSld name="1_Title and Sub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AD849-7CFE-4AF7-A7C5-6BBD50C88C1A}"/>
              </a:ext>
            </a:extLst>
          </p:cNvPr>
          <p:cNvSpPr>
            <a:spLocks noGrp="1"/>
          </p:cNvSpPr>
          <p:nvPr>
            <p:ph type="title"/>
          </p:nvPr>
        </p:nvSpPr>
        <p:spPr/>
        <p:txBody>
          <a:bodyPr/>
          <a:lstStyle/>
          <a:p>
            <a:r>
              <a:rPr lang="en-US"/>
              <a:t>Click to edit Master title style</a:t>
            </a:r>
          </a:p>
        </p:txBody>
      </p:sp>
      <p:sp>
        <p:nvSpPr>
          <p:cNvPr id="3" name="Footer Placeholder 2">
            <a:extLst>
              <a:ext uri="{FF2B5EF4-FFF2-40B4-BE49-F238E27FC236}">
                <a16:creationId xmlns:a16="http://schemas.microsoft.com/office/drawing/2014/main" id="{5E3074B0-AAFB-81BD-F79C-37B9AF166ECA}"/>
              </a:ext>
            </a:extLst>
          </p:cNvPr>
          <p:cNvSpPr>
            <a:spLocks noGrp="1"/>
          </p:cNvSpPr>
          <p:nvPr>
            <p:ph type="ftr" sz="quarter" idx="10"/>
          </p:nvPr>
        </p:nvSpPr>
        <p:spPr/>
        <p:txBody>
          <a:bodyPr/>
          <a:lstStyle/>
          <a:p>
            <a:endParaRPr lang="en-US"/>
          </a:p>
        </p:txBody>
      </p:sp>
      <p:sp>
        <p:nvSpPr>
          <p:cNvPr id="4" name="Text Placeholder 4">
            <a:extLst>
              <a:ext uri="{FF2B5EF4-FFF2-40B4-BE49-F238E27FC236}">
                <a16:creationId xmlns:a16="http://schemas.microsoft.com/office/drawing/2014/main" id="{019898FE-B3CF-AA4E-DCB8-CA4FF8672171}"/>
              </a:ext>
            </a:extLst>
          </p:cNvPr>
          <p:cNvSpPr>
            <a:spLocks noGrp="1"/>
          </p:cNvSpPr>
          <p:nvPr>
            <p:ph type="body" sz="quarter" idx="11"/>
          </p:nvPr>
        </p:nvSpPr>
        <p:spPr>
          <a:xfrm>
            <a:off x="441197" y="1039775"/>
            <a:ext cx="8263890" cy="430887"/>
          </a:xfrm>
        </p:spPr>
        <p:txBody>
          <a:bodyPr anchor="t"/>
          <a:lstStyle>
            <a:lvl1pPr marL="9525" indent="0" algn="l">
              <a:buNone/>
              <a:tabLst/>
              <a:defRPr sz="2100">
                <a:gradFill>
                  <a:gsLst>
                    <a:gs pos="70000">
                      <a:srgbClr val="49C5B1"/>
                    </a:gs>
                    <a:gs pos="0">
                      <a:srgbClr val="8DE971"/>
                    </a:gs>
                  </a:gsLst>
                  <a:path path="circle">
                    <a:fillToRect l="100000" t="100000"/>
                  </a:path>
                </a:gradFill>
                <a:latin typeface="+mj-lt"/>
              </a:defRPr>
            </a:lvl1pPr>
            <a:lvl2pPr marL="9525" indent="0" algn="ctr">
              <a:buNone/>
              <a:tabLst/>
              <a:defRPr sz="2100">
                <a:latin typeface="+mj-lt"/>
              </a:defRPr>
            </a:lvl2pPr>
            <a:lvl3pPr marL="9525" indent="0" algn="ctr">
              <a:buNone/>
              <a:tabLst/>
              <a:defRPr sz="2100">
                <a:latin typeface="+mj-lt"/>
              </a:defRPr>
            </a:lvl3pPr>
            <a:lvl4pPr marL="9525" indent="0" algn="ctr">
              <a:buNone/>
              <a:tabLst/>
              <a:defRPr sz="2100">
                <a:latin typeface="+mj-lt"/>
              </a:defRPr>
            </a:lvl4pPr>
            <a:lvl5pPr marL="9525" indent="0" algn="ctr">
              <a:buNone/>
              <a:tabLst/>
              <a:defRPr sz="2100">
                <a:latin typeface="+mj-lt"/>
              </a:defRPr>
            </a:lvl5pPr>
          </a:lstStyle>
          <a:p>
            <a:pPr lvl="0"/>
            <a:r>
              <a:rPr lang="en-US"/>
              <a:t>Click to edit Master text styles</a:t>
            </a:r>
          </a:p>
        </p:txBody>
      </p:sp>
    </p:spTree>
    <p:extLst>
      <p:ext uri="{BB962C8B-B14F-4D97-AF65-F5344CB8AC3E}">
        <p14:creationId xmlns:p14="http://schemas.microsoft.com/office/powerpoint/2010/main" val="1551629643"/>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63.xml><?xml version="1.0" encoding="utf-8"?>
<p:sldLayout xmlns:a="http://schemas.openxmlformats.org/drawingml/2006/main" xmlns:r="http://schemas.openxmlformats.org/officeDocument/2006/relationships" xmlns:p="http://schemas.openxmlformats.org/presentationml/2006/main" preserve="1" userDrawn="1">
  <p:cSld name="1_Title Only">
    <p:spTree>
      <p:nvGrpSpPr>
        <p:cNvPr id="1" name=""/>
        <p:cNvGrpSpPr/>
        <p:nvPr/>
      </p:nvGrpSpPr>
      <p:grpSpPr>
        <a:xfrm>
          <a:off x="0" y="0"/>
          <a:ext cx="0" cy="0"/>
          <a:chOff x="0" y="0"/>
          <a:chExt cx="0" cy="0"/>
        </a:xfrm>
      </p:grpSpPr>
      <p:sp>
        <p:nvSpPr>
          <p:cNvPr id="4" name="Title 2">
            <a:extLst>
              <a:ext uri="{FF2B5EF4-FFF2-40B4-BE49-F238E27FC236}">
                <a16:creationId xmlns:a16="http://schemas.microsoft.com/office/drawing/2014/main" id="{87B2D66C-ED12-49C4-87B3-971271683801}"/>
              </a:ext>
            </a:extLst>
          </p:cNvPr>
          <p:cNvSpPr>
            <a:spLocks noGrp="1"/>
          </p:cNvSpPr>
          <p:nvPr>
            <p:ph type="title"/>
          </p:nvPr>
        </p:nvSpPr>
        <p:spPr>
          <a:xfrm>
            <a:off x="441197" y="457200"/>
            <a:ext cx="8263890" cy="553998"/>
          </a:xfrm>
        </p:spPr>
        <p:txBody>
          <a:bodyPr/>
          <a:lstStyle/>
          <a:p>
            <a:r>
              <a:rPr lang="en-US"/>
              <a:t>Click to edit Master title style</a:t>
            </a:r>
          </a:p>
        </p:txBody>
      </p:sp>
    </p:spTree>
    <p:extLst>
      <p:ext uri="{BB962C8B-B14F-4D97-AF65-F5344CB8AC3E}">
        <p14:creationId xmlns:p14="http://schemas.microsoft.com/office/powerpoint/2010/main" val="4021882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64.xml><?xml version="1.0" encoding="utf-8"?>
<p:sldLayout xmlns:a="http://schemas.openxmlformats.org/drawingml/2006/main" xmlns:r="http://schemas.openxmlformats.org/officeDocument/2006/relationships" xmlns:p="http://schemas.openxmlformats.org/presentationml/2006/main" preserve="1" userDrawn="1">
  <p:cSld name="103_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p>
            <a:r>
              <a:rPr lang="en-US"/>
              <a:t>Click to edit Master title style</a:t>
            </a:r>
          </a:p>
        </p:txBody>
      </p:sp>
      <p:sp>
        <p:nvSpPr>
          <p:cNvPr id="3" name="Text Placeholder 2"/>
          <p:cNvSpPr>
            <a:spLocks noGrp="1"/>
          </p:cNvSpPr>
          <p:nvPr>
            <p:ph type="body" sz="quarter" idx="10"/>
          </p:nvPr>
        </p:nvSpPr>
        <p:spPr>
          <a:xfrm>
            <a:off x="438150" y="1435497"/>
            <a:ext cx="8263890" cy="2308324"/>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355589299"/>
      </p:ext>
    </p:extLst>
  </p:cSld>
  <p:clrMapOvr>
    <a:masterClrMapping/>
  </p:clrMapOvr>
  <p:transition>
    <p:fade/>
  </p:transition>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65.xml><?xml version="1.0" encoding="utf-8"?>
<p:sldLayout xmlns:a="http://schemas.openxmlformats.org/drawingml/2006/main" xmlns:r="http://schemas.openxmlformats.org/officeDocument/2006/relationships" xmlns:p="http://schemas.openxmlformats.org/presentationml/2006/main" preserve="1" userDrawn="1">
  <p:cSld name="3_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lvl1pPr>
              <a:defRPr>
                <a:solidFill>
                  <a:schemeClr val="tx1"/>
                </a:solidFill>
              </a:defRPr>
            </a:lvl1pPr>
          </a:lstStyle>
          <a:p>
            <a:r>
              <a:rPr lang="en-US"/>
              <a:t>Click to edit Master title style</a:t>
            </a:r>
          </a:p>
        </p:txBody>
      </p:sp>
      <p:sp>
        <p:nvSpPr>
          <p:cNvPr id="4" name="Content Placeholder 3">
            <a:extLst>
              <a:ext uri="{FF2B5EF4-FFF2-40B4-BE49-F238E27FC236}">
                <a16:creationId xmlns:a16="http://schemas.microsoft.com/office/drawing/2014/main" id="{58A212C2-8B30-4835-8711-AA981B6CFBE1}"/>
              </a:ext>
            </a:extLst>
          </p:cNvPr>
          <p:cNvSpPr>
            <a:spLocks noGrp="1"/>
          </p:cNvSpPr>
          <p:nvPr>
            <p:ph sz="quarter" idx="10"/>
          </p:nvPr>
        </p:nvSpPr>
        <p:spPr>
          <a:xfrm>
            <a:off x="438150" y="1435101"/>
            <a:ext cx="8264129" cy="1723549"/>
          </a:xfrm>
        </p:spPr>
        <p:txBody>
          <a:bodyPr/>
          <a:lstStyle>
            <a:lvl1pPr>
              <a:defRPr lang="en-US" dirty="0" smtClean="0"/>
            </a:lvl1pPr>
            <a:lvl2pPr>
              <a:defRPr lang="en-US" dirty="0" smtClean="0"/>
            </a:lvl2pPr>
            <a:lvl3pPr>
              <a:defRPr lang="en-US" dirty="0" smtClean="0"/>
            </a:lvl3pPr>
            <a:lvl4pPr>
              <a:defRPr lang="en-US" dirty="0" smtClean="0"/>
            </a:lvl4pPr>
            <a:lvl5pPr>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521892723"/>
      </p:ext>
    </p:extLst>
  </p:cSld>
  <p:clrMapOvr>
    <a:masterClrMapping/>
  </p:clrMapOvr>
  <mc:AlternateContent xmlns:mc="http://schemas.openxmlformats.org/markup-compatibility/2006" xmlns:p14="http://schemas.microsoft.com/office/powerpoint/2010/main">
    <mc:Choice Requires="p14">
      <p:transition p14:dur="10">
        <p:fade/>
      </p:transition>
    </mc:Choice>
    <mc:Fallback xmlns="">
      <p:transition>
        <p:fade/>
      </p:transition>
    </mc:Fallback>
  </mc:AlternateContent>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66.xml><?xml version="1.0" encoding="utf-8"?>
<p:sldLayout xmlns:a="http://schemas.openxmlformats.org/drawingml/2006/main" xmlns:r="http://schemas.openxmlformats.org/officeDocument/2006/relationships" xmlns:p="http://schemas.openxmlformats.org/presentationml/2006/main" preserve="1" userDrawn="1">
  <p:cSld name="12_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lvl1pPr>
              <a:defRPr>
                <a:solidFill>
                  <a:schemeClr val="tx1"/>
                </a:solidFill>
              </a:defRPr>
            </a:lvl1pPr>
          </a:lstStyle>
          <a:p>
            <a:r>
              <a:rPr lang="en-US"/>
              <a:t>Click to edit Master title style</a:t>
            </a:r>
          </a:p>
        </p:txBody>
      </p:sp>
      <p:sp>
        <p:nvSpPr>
          <p:cNvPr id="4" name="Content Placeholder 3">
            <a:extLst>
              <a:ext uri="{FF2B5EF4-FFF2-40B4-BE49-F238E27FC236}">
                <a16:creationId xmlns:a16="http://schemas.microsoft.com/office/drawing/2014/main" id="{58A212C2-8B30-4835-8711-AA981B6CFBE1}"/>
              </a:ext>
            </a:extLst>
          </p:cNvPr>
          <p:cNvSpPr>
            <a:spLocks noGrp="1"/>
          </p:cNvSpPr>
          <p:nvPr>
            <p:ph sz="quarter" idx="10"/>
          </p:nvPr>
        </p:nvSpPr>
        <p:spPr>
          <a:xfrm>
            <a:off x="438150" y="1435101"/>
            <a:ext cx="8264129" cy="1723549"/>
          </a:xfrm>
        </p:spPr>
        <p:txBody>
          <a:bodyPr/>
          <a:lstStyle>
            <a:lvl1pPr>
              <a:defRPr lang="en-US" dirty="0" smtClean="0"/>
            </a:lvl1pPr>
            <a:lvl2pPr>
              <a:defRPr lang="en-US" dirty="0" smtClean="0"/>
            </a:lvl2pPr>
            <a:lvl3pPr>
              <a:defRPr lang="en-US" dirty="0" smtClean="0"/>
            </a:lvl3pPr>
            <a:lvl4pPr>
              <a:defRPr lang="en-US" dirty="0" smtClean="0"/>
            </a:lvl4pPr>
            <a:lvl5pPr>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42406605"/>
      </p:ext>
    </p:extLst>
  </p:cSld>
  <p:clrMapOvr>
    <a:masterClrMapping/>
  </p:clrMapOvr>
  <mc:AlternateContent xmlns:mc="http://schemas.openxmlformats.org/markup-compatibility/2006" xmlns:p14="http://schemas.microsoft.com/office/powerpoint/2010/main">
    <mc:Choice Requires="p14">
      <p:transition p14:dur="10">
        <p:fade/>
      </p:transition>
    </mc:Choice>
    <mc:Fallback xmlns="">
      <p:transition>
        <p:fade/>
      </p:transition>
    </mc:Fallback>
  </mc:AlternateContent>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67.xml><?xml version="1.0" encoding="utf-8"?>
<p:sldLayout xmlns:a="http://schemas.openxmlformats.org/drawingml/2006/main" xmlns:r="http://schemas.openxmlformats.org/officeDocument/2006/relationships" xmlns:p="http://schemas.openxmlformats.org/presentationml/2006/main" preserve="1" userDrawn="1">
  <p:cSld name="13_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lvl1pPr>
              <a:defRPr>
                <a:solidFill>
                  <a:schemeClr val="tx1"/>
                </a:solidFill>
              </a:defRPr>
            </a:lvl1pPr>
          </a:lstStyle>
          <a:p>
            <a:r>
              <a:rPr lang="en-US"/>
              <a:t>Click to edit Master title style</a:t>
            </a:r>
          </a:p>
        </p:txBody>
      </p:sp>
      <p:sp>
        <p:nvSpPr>
          <p:cNvPr id="4" name="Content Placeholder 3">
            <a:extLst>
              <a:ext uri="{FF2B5EF4-FFF2-40B4-BE49-F238E27FC236}">
                <a16:creationId xmlns:a16="http://schemas.microsoft.com/office/drawing/2014/main" id="{58A212C2-8B30-4835-8711-AA981B6CFBE1}"/>
              </a:ext>
            </a:extLst>
          </p:cNvPr>
          <p:cNvSpPr>
            <a:spLocks noGrp="1"/>
          </p:cNvSpPr>
          <p:nvPr>
            <p:ph sz="quarter" idx="10"/>
          </p:nvPr>
        </p:nvSpPr>
        <p:spPr>
          <a:xfrm>
            <a:off x="438150" y="1435101"/>
            <a:ext cx="8264129" cy="1723549"/>
          </a:xfrm>
        </p:spPr>
        <p:txBody>
          <a:bodyPr/>
          <a:lstStyle>
            <a:lvl1pPr>
              <a:defRPr lang="en-US" dirty="0" smtClean="0"/>
            </a:lvl1pPr>
            <a:lvl2pPr>
              <a:defRPr lang="en-US" dirty="0" smtClean="0"/>
            </a:lvl2pPr>
            <a:lvl3pPr>
              <a:defRPr lang="en-US" dirty="0" smtClean="0"/>
            </a:lvl3pPr>
            <a:lvl4pPr>
              <a:defRPr lang="en-US" dirty="0" smtClean="0"/>
            </a:lvl4pPr>
            <a:lvl5pPr>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120946248"/>
      </p:ext>
    </p:extLst>
  </p:cSld>
  <p:clrMapOvr>
    <a:masterClrMapping/>
  </p:clrMapOvr>
  <mc:AlternateContent xmlns:mc="http://schemas.openxmlformats.org/markup-compatibility/2006" xmlns:p14="http://schemas.microsoft.com/office/powerpoint/2010/main">
    <mc:Choice Requires="p14">
      <p:transition p14:dur="10">
        <p:fade/>
      </p:transition>
    </mc:Choice>
    <mc:Fallback xmlns="">
      <p:transition>
        <p:fade/>
      </p:transition>
    </mc:Fallback>
  </mc:AlternateContent>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68.xml><?xml version="1.0" encoding="utf-8"?>
<p:sldLayout xmlns:a="http://schemas.openxmlformats.org/drawingml/2006/main" xmlns:r="http://schemas.openxmlformats.org/officeDocument/2006/relationships" xmlns:p="http://schemas.openxmlformats.org/presentationml/2006/main" preserve="1" userDrawn="1">
  <p:cSld name="14_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lvl1pPr>
              <a:defRPr>
                <a:solidFill>
                  <a:schemeClr val="tx1"/>
                </a:solidFill>
              </a:defRPr>
            </a:lvl1pPr>
          </a:lstStyle>
          <a:p>
            <a:r>
              <a:rPr lang="en-US"/>
              <a:t>Click to edit Master title style</a:t>
            </a:r>
          </a:p>
        </p:txBody>
      </p:sp>
      <p:sp>
        <p:nvSpPr>
          <p:cNvPr id="4" name="Content Placeholder 3">
            <a:extLst>
              <a:ext uri="{FF2B5EF4-FFF2-40B4-BE49-F238E27FC236}">
                <a16:creationId xmlns:a16="http://schemas.microsoft.com/office/drawing/2014/main" id="{58A212C2-8B30-4835-8711-AA981B6CFBE1}"/>
              </a:ext>
            </a:extLst>
          </p:cNvPr>
          <p:cNvSpPr>
            <a:spLocks noGrp="1"/>
          </p:cNvSpPr>
          <p:nvPr>
            <p:ph sz="quarter" idx="10"/>
          </p:nvPr>
        </p:nvSpPr>
        <p:spPr>
          <a:xfrm>
            <a:off x="438150" y="1435101"/>
            <a:ext cx="8264129" cy="1723549"/>
          </a:xfrm>
        </p:spPr>
        <p:txBody>
          <a:bodyPr/>
          <a:lstStyle>
            <a:lvl1pPr>
              <a:defRPr lang="en-US" dirty="0" smtClean="0"/>
            </a:lvl1pPr>
            <a:lvl2pPr>
              <a:defRPr lang="en-US" dirty="0" smtClean="0"/>
            </a:lvl2pPr>
            <a:lvl3pPr>
              <a:defRPr lang="en-US" dirty="0" smtClean="0"/>
            </a:lvl3pPr>
            <a:lvl4pPr>
              <a:defRPr lang="en-US" dirty="0" smtClean="0"/>
            </a:lvl4pPr>
            <a:lvl5pPr>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544749963"/>
      </p:ext>
    </p:extLst>
  </p:cSld>
  <p:clrMapOvr>
    <a:masterClrMapping/>
  </p:clrMapOvr>
  <mc:AlternateContent xmlns:mc="http://schemas.openxmlformats.org/markup-compatibility/2006" xmlns:p14="http://schemas.microsoft.com/office/powerpoint/2010/main">
    <mc:Choice Requires="p14">
      <p:transition p14:dur="10">
        <p:fade/>
      </p:transition>
    </mc:Choice>
    <mc:Fallback xmlns="">
      <p:transition>
        <p:fade/>
      </p:transition>
    </mc:Fallback>
  </mc:AlternateContent>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69.xml><?xml version="1.0" encoding="utf-8"?>
<p:sldLayout xmlns:a="http://schemas.openxmlformats.org/drawingml/2006/main" xmlns:r="http://schemas.openxmlformats.org/officeDocument/2006/relationships" xmlns:p="http://schemas.openxmlformats.org/presentationml/2006/main" preserve="1" userDrawn="1">
  <p:cSld name="15_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lvl1pPr>
              <a:defRPr>
                <a:solidFill>
                  <a:schemeClr val="tx1"/>
                </a:solidFill>
              </a:defRPr>
            </a:lvl1pPr>
          </a:lstStyle>
          <a:p>
            <a:r>
              <a:rPr lang="en-US"/>
              <a:t>Click to edit Master title style</a:t>
            </a:r>
          </a:p>
        </p:txBody>
      </p:sp>
      <p:sp>
        <p:nvSpPr>
          <p:cNvPr id="4" name="Content Placeholder 3">
            <a:extLst>
              <a:ext uri="{FF2B5EF4-FFF2-40B4-BE49-F238E27FC236}">
                <a16:creationId xmlns:a16="http://schemas.microsoft.com/office/drawing/2014/main" id="{58A212C2-8B30-4835-8711-AA981B6CFBE1}"/>
              </a:ext>
            </a:extLst>
          </p:cNvPr>
          <p:cNvSpPr>
            <a:spLocks noGrp="1"/>
          </p:cNvSpPr>
          <p:nvPr>
            <p:ph sz="quarter" idx="10"/>
          </p:nvPr>
        </p:nvSpPr>
        <p:spPr>
          <a:xfrm>
            <a:off x="438150" y="1435101"/>
            <a:ext cx="8264129" cy="1723549"/>
          </a:xfrm>
        </p:spPr>
        <p:txBody>
          <a:bodyPr/>
          <a:lstStyle>
            <a:lvl1pPr>
              <a:defRPr lang="en-US" dirty="0" smtClean="0"/>
            </a:lvl1pPr>
            <a:lvl2pPr>
              <a:defRPr lang="en-US" dirty="0" smtClean="0"/>
            </a:lvl2pPr>
            <a:lvl3pPr>
              <a:defRPr lang="en-US" dirty="0" smtClean="0"/>
            </a:lvl3pPr>
            <a:lvl4pPr>
              <a:defRPr lang="en-US" dirty="0" smtClean="0"/>
            </a:lvl4pPr>
            <a:lvl5pPr>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418754799"/>
      </p:ext>
    </p:extLst>
  </p:cSld>
  <p:clrMapOvr>
    <a:masterClrMapping/>
  </p:clrMapOvr>
  <mc:AlternateContent xmlns:mc="http://schemas.openxmlformats.org/markup-compatibility/2006" xmlns:p14="http://schemas.microsoft.com/office/powerpoint/2010/main">
    <mc:Choice Requires="p14">
      <p:transition p14:dur="10">
        <p:fade/>
      </p:transition>
    </mc:Choice>
    <mc:Fallback xmlns="">
      <p:transition>
        <p:fade/>
      </p:transition>
    </mc:Fallback>
  </mc:AlternateContent>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3_Title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438150" y="2700150"/>
            <a:ext cx="3733800" cy="833626"/>
          </a:xfrm>
          <a:noFill/>
        </p:spPr>
        <p:txBody>
          <a:bodyPr wrap="square" lIns="0" tIns="0" rIns="0" bIns="0" anchor="b" anchorCtr="0">
            <a:spAutoFit/>
          </a:bodyPr>
          <a:lstStyle>
            <a:lvl1pPr>
              <a:defRPr sz="3000" spc="-38" baseline="0">
                <a:solidFill>
                  <a:schemeClr val="tx1"/>
                </a:solidFill>
                <a:latin typeface="+mj-lt"/>
                <a:cs typeface="Segoe UI" panose="020B0502040204020203" pitchFamily="34" charset="0"/>
              </a:defRPr>
            </a:lvl1pPr>
          </a:lstStyle>
          <a:p>
            <a:r>
              <a:rPr lang="en-US"/>
              <a:t>Event name or presentation title </a:t>
            </a:r>
          </a:p>
        </p:txBody>
      </p:sp>
      <p:sp>
        <p:nvSpPr>
          <p:cNvPr id="5" name="Text Placeholder 4"/>
          <p:cNvSpPr>
            <a:spLocks noGrp="1"/>
          </p:cNvSpPr>
          <p:nvPr>
            <p:ph type="body" sz="quarter" idx="12" hasCustomPrompt="1"/>
          </p:nvPr>
        </p:nvSpPr>
        <p:spPr>
          <a:xfrm>
            <a:off x="438150" y="3962401"/>
            <a:ext cx="3733800" cy="167225"/>
          </a:xfrm>
          <a:noFill/>
        </p:spPr>
        <p:txBody>
          <a:bodyPr wrap="square" lIns="0" tIns="0" rIns="0" bIns="0">
            <a:spAutoFit/>
          </a:bodyPr>
          <a:lstStyle>
            <a:lvl1pPr marL="0" indent="0">
              <a:spcBef>
                <a:spcPts val="0"/>
              </a:spcBef>
              <a:buNone/>
              <a:defRPr sz="1200" spc="0" baseline="0">
                <a:solidFill>
                  <a:schemeClr val="tx1"/>
                </a:solidFill>
                <a:latin typeface="+mn-lt"/>
                <a:cs typeface="Segoe UI" panose="020B0502040204020203" pitchFamily="34" charset="0"/>
              </a:defRPr>
            </a:lvl1pPr>
          </a:lstStyle>
          <a:p>
            <a:pPr lvl="0"/>
            <a:r>
              <a:rPr lang="en-US"/>
              <a:t>Speaker name or subtitle text</a:t>
            </a:r>
          </a:p>
        </p:txBody>
      </p:sp>
      <p:pic>
        <p:nvPicPr>
          <p:cNvPr id="6" name="MS logo gray - EMF" descr="Microsoft logo, gray text version">
            <a:extLst>
              <a:ext uri="{FF2B5EF4-FFF2-40B4-BE49-F238E27FC236}">
                <a16:creationId xmlns:a16="http://schemas.microsoft.com/office/drawing/2014/main" id="{C6B9E508-E424-C5B2-1415-EF47F2EDB137}"/>
              </a:ext>
            </a:extLst>
          </p:cNvPr>
          <p:cNvPicPr>
            <a:picLocks noChangeAspect="1"/>
          </p:cNvPicPr>
          <p:nvPr/>
        </p:nvPicPr>
        <p:blipFill>
          <a:blip r:embed="rId3" cstate="print">
            <a:extLst>
              <a:ext uri="{28A0092B-C50C-407E-A947-70E740481C1C}">
                <a14:useLocalDpi xmlns:a14="http://schemas.microsoft.com/office/drawing/2010/main"/>
              </a:ext>
            </a:extLst>
          </a:blip>
          <a:stretch>
            <a:fillRect/>
          </a:stretch>
        </p:blipFill>
        <p:spPr bwMode="black">
          <a:xfrm>
            <a:off x="438150" y="585788"/>
            <a:ext cx="1024830" cy="292608"/>
          </a:xfrm>
          <a:prstGeom prst="rect">
            <a:avLst/>
          </a:prstGeom>
        </p:spPr>
      </p:pic>
    </p:spTree>
    <p:extLst>
      <p:ext uri="{BB962C8B-B14F-4D97-AF65-F5344CB8AC3E}">
        <p14:creationId xmlns:p14="http://schemas.microsoft.com/office/powerpoint/2010/main" val="1668234043"/>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32">
          <p15:clr>
            <a:srgbClr val="5ACBF0"/>
          </p15:clr>
        </p15:guide>
        <p15:guide id="2" orient="horz" pos="2520">
          <p15:clr>
            <a:srgbClr val="5ACBF0"/>
          </p15:clr>
        </p15:guide>
        <p15:guide id="3" pos="6144">
          <p15:clr>
            <a:srgbClr val="5ACBF0"/>
          </p15:clr>
        </p15:guide>
        <p15:guide id="4" orient="horz" pos="2160">
          <p15:clr>
            <a:srgbClr val="FBAE40"/>
          </p15:clr>
        </p15:guide>
      </p15:sldGuideLst>
    </p:ext>
  </p:extLst>
</p:sldLayout>
</file>

<file path=ppt/slideLayouts/slideLayout70.xml><?xml version="1.0" encoding="utf-8"?>
<p:sldLayout xmlns:a="http://schemas.openxmlformats.org/drawingml/2006/main" xmlns:r="http://schemas.openxmlformats.org/officeDocument/2006/relationships" xmlns:p="http://schemas.openxmlformats.org/presentationml/2006/main" preserve="1" userDrawn="1">
  <p:cSld name="21_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lvl1pPr>
              <a:defRPr>
                <a:solidFill>
                  <a:schemeClr val="tx1"/>
                </a:solidFill>
              </a:defRPr>
            </a:lvl1pPr>
          </a:lstStyle>
          <a:p>
            <a:r>
              <a:rPr lang="en-US"/>
              <a:t>Click to edit Master title style</a:t>
            </a:r>
          </a:p>
        </p:txBody>
      </p:sp>
      <p:sp>
        <p:nvSpPr>
          <p:cNvPr id="4" name="Content Placeholder 3">
            <a:extLst>
              <a:ext uri="{FF2B5EF4-FFF2-40B4-BE49-F238E27FC236}">
                <a16:creationId xmlns:a16="http://schemas.microsoft.com/office/drawing/2014/main" id="{58A212C2-8B30-4835-8711-AA981B6CFBE1}"/>
              </a:ext>
            </a:extLst>
          </p:cNvPr>
          <p:cNvSpPr>
            <a:spLocks noGrp="1"/>
          </p:cNvSpPr>
          <p:nvPr>
            <p:ph sz="quarter" idx="10"/>
          </p:nvPr>
        </p:nvSpPr>
        <p:spPr>
          <a:xfrm>
            <a:off x="438150" y="1435101"/>
            <a:ext cx="8264129" cy="1723549"/>
          </a:xfrm>
        </p:spPr>
        <p:txBody>
          <a:bodyPr/>
          <a:lstStyle>
            <a:lvl1pPr>
              <a:defRPr lang="en-US" dirty="0" smtClean="0"/>
            </a:lvl1pPr>
            <a:lvl2pPr>
              <a:defRPr lang="en-US" dirty="0" smtClean="0"/>
            </a:lvl2pPr>
            <a:lvl3pPr>
              <a:defRPr lang="en-US" dirty="0" smtClean="0"/>
            </a:lvl3pPr>
            <a:lvl4pPr>
              <a:defRPr lang="en-US" dirty="0" smtClean="0"/>
            </a:lvl4pPr>
            <a:lvl5pPr>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963173559"/>
      </p:ext>
    </p:extLst>
  </p:cSld>
  <p:clrMapOvr>
    <a:masterClrMapping/>
  </p:clrMapOvr>
  <mc:AlternateContent xmlns:mc="http://schemas.openxmlformats.org/markup-compatibility/2006" xmlns:p14="http://schemas.microsoft.com/office/powerpoint/2010/main">
    <mc:Choice Requires="p14">
      <p:transition p14:dur="10">
        <p:fade/>
      </p:transition>
    </mc:Choice>
    <mc:Fallback xmlns="">
      <p:transition>
        <p:fade/>
      </p:transition>
    </mc:Fallback>
  </mc:AlternateContent>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71.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498044240"/>
      </p:ext>
    </p:extLst>
  </p:cSld>
  <p:clrMapOvr>
    <a:masterClrMapping/>
  </p:clrMapOvr>
  <mc:AlternateContent xmlns:mc="http://schemas.openxmlformats.org/markup-compatibility/2006" xmlns:p14="http://schemas.microsoft.com/office/powerpoint/2010/main">
    <mc:Choice Requires="p14">
      <p:transition p14:dur="10">
        <p:fade/>
      </p:transition>
    </mc:Choice>
    <mc:Fallback xmlns="">
      <p:transition>
        <p:fade/>
      </p:transition>
    </mc:Fallback>
  </mc:AlternateContent>
  <p:extLst>
    <p:ext uri="{DCECCB84-F9BA-43D5-87BE-67443E8EF086}">
      <p15:sldGuideLst xmlns:p15="http://schemas.microsoft.com/office/powerpoint/2012/main">
        <p15:guide id="1" orient="horz" pos="1272">
          <p15:clr>
            <a:srgbClr val="5ACBF0"/>
          </p15:clr>
        </p15:guide>
        <p15:guide id="2" orient="horz" pos="904">
          <p15:clr>
            <a:srgbClr val="5ACBF0"/>
          </p15:clr>
        </p15:guide>
        <p15:guide id="3" orient="horz" pos="288">
          <p15:clr>
            <a:srgbClr val="5ACBF0"/>
          </p15:clr>
        </p15:guide>
      </p15:sldGuideLst>
    </p:ext>
  </p:extLst>
</p:sldLayout>
</file>

<file path=ppt/slideLayouts/slideLayout72.xml><?xml version="1.0" encoding="utf-8"?>
<p:sldLayout xmlns:a="http://schemas.openxmlformats.org/drawingml/2006/main" xmlns:r="http://schemas.openxmlformats.org/officeDocument/2006/relationships" xmlns:p="http://schemas.openxmlformats.org/presentationml/2006/main" preserve="1" userDrawn="1">
  <p:cSld name="Blank_with Hea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E35D3C-86EE-875E-D2A6-669DF7E1C19A}"/>
              </a:ext>
            </a:extLst>
          </p:cNvPr>
          <p:cNvSpPr>
            <a:spLocks noGrp="1"/>
          </p:cNvSpPr>
          <p:nvPr>
            <p:ph type="title"/>
          </p:nvPr>
        </p:nvSpPr>
        <p:spPr>
          <a:xfrm>
            <a:off x="441197" y="585217"/>
            <a:ext cx="6144768" cy="307777"/>
          </a:xfrm>
        </p:spPr>
        <p:txBody>
          <a:bodyPr/>
          <a:lstStyle>
            <a:lvl1pPr>
              <a:defRPr sz="1500" b="1" i="0" baseline="0">
                <a:solidFill>
                  <a:schemeClr val="tx1"/>
                </a:solidFill>
                <a:latin typeface="+mj-lt"/>
                <a:cs typeface="Segoe UI Semibold" panose="020B0502040204020203" pitchFamily="34" charset="0"/>
              </a:defRPr>
            </a:lvl1pPr>
          </a:lstStyle>
          <a:p>
            <a:r>
              <a:rPr lang="en-US"/>
              <a:t>Click to edit Master title style</a:t>
            </a:r>
          </a:p>
        </p:txBody>
      </p:sp>
    </p:spTree>
    <p:extLst>
      <p:ext uri="{BB962C8B-B14F-4D97-AF65-F5344CB8AC3E}">
        <p14:creationId xmlns:p14="http://schemas.microsoft.com/office/powerpoint/2010/main" val="2880810581"/>
      </p:ext>
    </p:extLst>
  </p:cSld>
  <p:clrMapOvr>
    <a:masterClrMapping/>
  </p:clrMapOvr>
  <mc:AlternateContent xmlns:mc="http://schemas.openxmlformats.org/markup-compatibility/2006" xmlns:p14="http://schemas.microsoft.com/office/powerpoint/2010/main">
    <mc:Choice Requires="p14">
      <p:transition p14:dur="10">
        <p:fade/>
      </p:transition>
    </mc:Choice>
    <mc:Fallback xmlns="">
      <p:transition>
        <p:fade/>
      </p:transition>
    </mc:Fallback>
  </mc:AlternateContent>
  <p:extLst>
    <p:ext uri="{DCECCB84-F9BA-43D5-87BE-67443E8EF086}">
      <p15:sldGuideLst xmlns:p15="http://schemas.microsoft.com/office/powerpoint/2012/main">
        <p15:guide id="4" pos="778">
          <p15:clr>
            <a:srgbClr val="954F72"/>
          </p15:clr>
        </p15:guide>
        <p15:guide id="5" pos="962">
          <p15:clr>
            <a:srgbClr val="954F72"/>
          </p15:clr>
        </p15:guide>
        <p15:guide id="6" pos="1372">
          <p15:clr>
            <a:srgbClr val="954F72"/>
          </p15:clr>
        </p15:guide>
        <p15:guide id="7" pos="1556">
          <p15:clr>
            <a:srgbClr val="954F72"/>
          </p15:clr>
        </p15:guide>
        <p15:guide id="8" pos="1966">
          <p15:clr>
            <a:srgbClr val="954F72"/>
          </p15:clr>
        </p15:guide>
        <p15:guide id="9" pos="2150">
          <p15:clr>
            <a:srgbClr val="954F72"/>
          </p15:clr>
        </p15:guide>
        <p15:guide id="10" pos="2560">
          <p15:clr>
            <a:srgbClr val="954F72"/>
          </p15:clr>
        </p15:guide>
        <p15:guide id="11" pos="2744">
          <p15:clr>
            <a:srgbClr val="954F72"/>
          </p15:clr>
        </p15:guide>
        <p15:guide id="12" pos="3153">
          <p15:clr>
            <a:srgbClr val="954F72"/>
          </p15:clr>
        </p15:guide>
        <p15:guide id="13" pos="3338">
          <p15:clr>
            <a:srgbClr val="954F72"/>
          </p15:clr>
        </p15:guide>
        <p15:guide id="14" pos="3747">
          <p15:clr>
            <a:srgbClr val="954F72"/>
          </p15:clr>
        </p15:guide>
        <p15:guide id="15" pos="3932">
          <p15:clr>
            <a:srgbClr val="954F72"/>
          </p15:clr>
        </p15:guide>
        <p15:guide id="16" pos="4341">
          <p15:clr>
            <a:srgbClr val="954F72"/>
          </p15:clr>
        </p15:guide>
        <p15:guide id="17" pos="4526">
          <p15:clr>
            <a:srgbClr val="954F72"/>
          </p15:clr>
        </p15:guide>
        <p15:guide id="18" pos="4935">
          <p15:clr>
            <a:srgbClr val="954F72"/>
          </p15:clr>
        </p15:guide>
        <p15:guide id="19" pos="5120">
          <p15:clr>
            <a:srgbClr val="954F72"/>
          </p15:clr>
        </p15:guide>
        <p15:guide id="20" pos="5529">
          <p15:clr>
            <a:srgbClr val="954F72"/>
          </p15:clr>
        </p15:guide>
        <p15:guide id="21" pos="5713">
          <p15:clr>
            <a:srgbClr val="954F72"/>
          </p15:clr>
        </p15:guide>
        <p15:guide id="22" pos="6123">
          <p15:clr>
            <a:srgbClr val="954F72"/>
          </p15:clr>
        </p15:guide>
        <p15:guide id="23" pos="6307">
          <p15:clr>
            <a:srgbClr val="954F72"/>
          </p15:clr>
        </p15:guide>
        <p15:guide id="24" pos="6717">
          <p15:clr>
            <a:srgbClr val="954F72"/>
          </p15:clr>
        </p15:guide>
        <p15:guide id="25" pos="6901">
          <p15:clr>
            <a:srgbClr val="954F72"/>
          </p15:clr>
        </p15:guide>
        <p15:guide id="30" orient="horz" pos="812">
          <p15:clr>
            <a:srgbClr val="954F72"/>
          </p15:clr>
        </p15:guide>
        <p15:guide id="31" orient="horz" pos="996">
          <p15:clr>
            <a:srgbClr val="954F72"/>
          </p15:clr>
        </p15:guide>
        <p15:guide id="32" orient="horz" pos="1440">
          <p15:clr>
            <a:srgbClr val="954F72"/>
          </p15:clr>
        </p15:guide>
        <p15:guide id="33" orient="horz" pos="1624">
          <p15:clr>
            <a:srgbClr val="954F72"/>
          </p15:clr>
        </p15:guide>
        <p15:guide id="34" orient="horz" pos="2067">
          <p15:clr>
            <a:srgbClr val="954F72"/>
          </p15:clr>
        </p15:guide>
        <p15:guide id="35" orient="horz" pos="2252">
          <p15:clr>
            <a:srgbClr val="954F72"/>
          </p15:clr>
        </p15:guide>
        <p15:guide id="36" orient="horz" pos="2695">
          <p15:clr>
            <a:srgbClr val="954F72"/>
          </p15:clr>
        </p15:guide>
        <p15:guide id="37" orient="horz" pos="2880">
          <p15:clr>
            <a:srgbClr val="954F72"/>
          </p15:clr>
        </p15:guide>
        <p15:guide id="38" orient="horz" pos="3323">
          <p15:clr>
            <a:srgbClr val="954F72"/>
          </p15:clr>
        </p15:guide>
        <p15:guide id="39" orient="horz" pos="3507">
          <p15:clr>
            <a:srgbClr val="954F72"/>
          </p15:clr>
        </p15:guide>
      </p15:sldGuideLst>
    </p:ext>
  </p:extLst>
</p:sldLayout>
</file>

<file path=ppt/slideLayouts/slideLayout73.xml><?xml version="1.0" encoding="utf-8"?>
<p:sldLayout xmlns:a="http://schemas.openxmlformats.org/drawingml/2006/main" xmlns:r="http://schemas.openxmlformats.org/officeDocument/2006/relationships" xmlns:p="http://schemas.openxmlformats.org/presentationml/2006/main" preserve="1" userDrawn="1">
  <p:cSld name="Title and Sub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AD849-7CFE-4AF7-A7C5-6BBD50C88C1A}"/>
              </a:ext>
            </a:extLst>
          </p:cNvPr>
          <p:cNvSpPr>
            <a:spLocks noGrp="1"/>
          </p:cNvSpPr>
          <p:nvPr>
            <p:ph type="title"/>
          </p:nvPr>
        </p:nvSpPr>
        <p:spPr/>
        <p:txBody>
          <a:bodyPr/>
          <a:lstStyle/>
          <a:p>
            <a:r>
              <a:rPr lang="en-US"/>
              <a:t>Click to edit Master title style</a:t>
            </a:r>
          </a:p>
        </p:txBody>
      </p:sp>
      <p:sp>
        <p:nvSpPr>
          <p:cNvPr id="3" name="Footer Placeholder 2">
            <a:extLst>
              <a:ext uri="{FF2B5EF4-FFF2-40B4-BE49-F238E27FC236}">
                <a16:creationId xmlns:a16="http://schemas.microsoft.com/office/drawing/2014/main" id="{5E3074B0-AAFB-81BD-F79C-37B9AF166ECA}"/>
              </a:ext>
            </a:extLst>
          </p:cNvPr>
          <p:cNvSpPr>
            <a:spLocks noGrp="1"/>
          </p:cNvSpPr>
          <p:nvPr>
            <p:ph type="ftr" sz="quarter" idx="10"/>
          </p:nvPr>
        </p:nvSpPr>
        <p:spPr/>
        <p:txBody>
          <a:bodyPr/>
          <a:lstStyle/>
          <a:p>
            <a:endParaRPr lang="en-US"/>
          </a:p>
        </p:txBody>
      </p:sp>
      <p:sp>
        <p:nvSpPr>
          <p:cNvPr id="4" name="Text Placeholder 4">
            <a:extLst>
              <a:ext uri="{FF2B5EF4-FFF2-40B4-BE49-F238E27FC236}">
                <a16:creationId xmlns:a16="http://schemas.microsoft.com/office/drawing/2014/main" id="{019898FE-B3CF-AA4E-DCB8-CA4FF8672171}"/>
              </a:ext>
            </a:extLst>
          </p:cNvPr>
          <p:cNvSpPr>
            <a:spLocks noGrp="1"/>
          </p:cNvSpPr>
          <p:nvPr>
            <p:ph type="body" sz="quarter" idx="11"/>
          </p:nvPr>
        </p:nvSpPr>
        <p:spPr>
          <a:xfrm>
            <a:off x="441197" y="1039775"/>
            <a:ext cx="8263890" cy="430887"/>
          </a:xfrm>
        </p:spPr>
        <p:txBody>
          <a:bodyPr anchor="t"/>
          <a:lstStyle>
            <a:lvl1pPr marL="9525" indent="0" algn="l">
              <a:buNone/>
              <a:tabLst/>
              <a:defRPr sz="2100">
                <a:gradFill>
                  <a:gsLst>
                    <a:gs pos="70000">
                      <a:srgbClr val="49C5B1"/>
                    </a:gs>
                    <a:gs pos="0">
                      <a:srgbClr val="8DE971"/>
                    </a:gs>
                  </a:gsLst>
                  <a:path path="circle">
                    <a:fillToRect l="100000" t="100000"/>
                  </a:path>
                </a:gradFill>
                <a:latin typeface="+mj-lt"/>
              </a:defRPr>
            </a:lvl1pPr>
            <a:lvl2pPr marL="9525" indent="0" algn="ctr">
              <a:buNone/>
              <a:tabLst/>
              <a:defRPr sz="2100">
                <a:latin typeface="+mj-lt"/>
              </a:defRPr>
            </a:lvl2pPr>
            <a:lvl3pPr marL="9525" indent="0" algn="ctr">
              <a:buNone/>
              <a:tabLst/>
              <a:defRPr sz="2100">
                <a:latin typeface="+mj-lt"/>
              </a:defRPr>
            </a:lvl3pPr>
            <a:lvl4pPr marL="9525" indent="0" algn="ctr">
              <a:buNone/>
              <a:tabLst/>
              <a:defRPr sz="2100">
                <a:latin typeface="+mj-lt"/>
              </a:defRPr>
            </a:lvl4pPr>
            <a:lvl5pPr marL="9525" indent="0" algn="ctr">
              <a:buNone/>
              <a:tabLst/>
              <a:defRPr sz="2100">
                <a:latin typeface="+mj-lt"/>
              </a:defRPr>
            </a:lvl5pPr>
          </a:lstStyle>
          <a:p>
            <a:pPr lvl="0"/>
            <a:r>
              <a:rPr lang="en-US"/>
              <a:t>Click to edit Master text styles</a:t>
            </a:r>
          </a:p>
        </p:txBody>
      </p:sp>
    </p:spTree>
    <p:extLst>
      <p:ext uri="{BB962C8B-B14F-4D97-AF65-F5344CB8AC3E}">
        <p14:creationId xmlns:p14="http://schemas.microsoft.com/office/powerpoint/2010/main" val="3886879420"/>
      </p:ext>
    </p:extLst>
  </p:cSld>
  <p:clrMapOvr>
    <a:masterClrMapping/>
  </p:clrMapOvr>
  <mc:AlternateContent xmlns:mc="http://schemas.openxmlformats.org/markup-compatibility/2006" xmlns:p14="http://schemas.microsoft.com/office/powerpoint/2010/main">
    <mc:Choice Requires="p14">
      <p:transition p14:dur="10">
        <p:fade/>
      </p:transition>
    </mc:Choice>
    <mc:Fallback xmlns="">
      <p:transition>
        <p:fade/>
      </p:transition>
    </mc:Fallback>
  </mc:AlternateContent>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74.xml><?xml version="1.0" encoding="utf-8"?>
<p:sldLayout xmlns:a="http://schemas.openxmlformats.org/drawingml/2006/main" xmlns:r="http://schemas.openxmlformats.org/officeDocument/2006/relationships" xmlns:p="http://schemas.openxmlformats.org/presentationml/2006/main" preserve="1" userDrawn="1">
  <p:cSld name="16_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lvl1pPr>
              <a:defRPr>
                <a:solidFill>
                  <a:schemeClr val="tx1"/>
                </a:solidFill>
              </a:defRPr>
            </a:lvl1pPr>
          </a:lstStyle>
          <a:p>
            <a:r>
              <a:rPr lang="en-US"/>
              <a:t>Click to edit Master title style</a:t>
            </a:r>
          </a:p>
        </p:txBody>
      </p:sp>
      <p:sp>
        <p:nvSpPr>
          <p:cNvPr id="4" name="Content Placeholder 3">
            <a:extLst>
              <a:ext uri="{FF2B5EF4-FFF2-40B4-BE49-F238E27FC236}">
                <a16:creationId xmlns:a16="http://schemas.microsoft.com/office/drawing/2014/main" id="{58A212C2-8B30-4835-8711-AA981B6CFBE1}"/>
              </a:ext>
            </a:extLst>
          </p:cNvPr>
          <p:cNvSpPr>
            <a:spLocks noGrp="1"/>
          </p:cNvSpPr>
          <p:nvPr>
            <p:ph sz="quarter" idx="10"/>
          </p:nvPr>
        </p:nvSpPr>
        <p:spPr>
          <a:xfrm>
            <a:off x="438150" y="1435101"/>
            <a:ext cx="8264129" cy="1723549"/>
          </a:xfrm>
        </p:spPr>
        <p:txBody>
          <a:bodyPr/>
          <a:lstStyle>
            <a:lvl1pPr>
              <a:defRPr lang="en-US" dirty="0" smtClean="0"/>
            </a:lvl1pPr>
            <a:lvl2pPr>
              <a:defRPr lang="en-US" dirty="0" smtClean="0"/>
            </a:lvl2pPr>
            <a:lvl3pPr>
              <a:defRPr lang="en-US" dirty="0" smtClean="0"/>
            </a:lvl3pPr>
            <a:lvl4pPr>
              <a:defRPr lang="en-US" dirty="0" smtClean="0"/>
            </a:lvl4pPr>
            <a:lvl5pPr>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718088178"/>
      </p:ext>
    </p:extLst>
  </p:cSld>
  <p:clrMapOvr>
    <a:masterClrMapping/>
  </p:clrMapOvr>
  <mc:AlternateContent xmlns:mc="http://schemas.openxmlformats.org/markup-compatibility/2006" xmlns:p14="http://schemas.microsoft.com/office/powerpoint/2010/main">
    <mc:Choice Requires="p14">
      <p:transition p14:dur="10">
        <p:fade/>
      </p:transition>
    </mc:Choice>
    <mc:Fallback xmlns="">
      <p:transition>
        <p:fade/>
      </p:transition>
    </mc:Fallback>
  </mc:AlternateContent>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75.xml><?xml version="1.0" encoding="utf-8"?>
<p:sldLayout xmlns:a="http://schemas.openxmlformats.org/drawingml/2006/main" xmlns:r="http://schemas.openxmlformats.org/officeDocument/2006/relationships" xmlns:p="http://schemas.openxmlformats.org/presentationml/2006/main" preserve="1" userDrawn="1">
  <p:cSld name="1_Four Column Bullet with Subtitles">
    <p:spTree>
      <p:nvGrpSpPr>
        <p:cNvPr id="1" name=""/>
        <p:cNvGrpSpPr/>
        <p:nvPr/>
      </p:nvGrpSpPr>
      <p:grpSpPr>
        <a:xfrm>
          <a:off x="0" y="0"/>
          <a:ext cx="0" cy="0"/>
          <a:chOff x="0" y="0"/>
          <a:chExt cx="0" cy="0"/>
        </a:xfrm>
      </p:grpSpPr>
      <p:sp>
        <p:nvSpPr>
          <p:cNvPr id="8" name="Text Placeholder 3">
            <a:extLst>
              <a:ext uri="{FF2B5EF4-FFF2-40B4-BE49-F238E27FC236}">
                <a16:creationId xmlns:a16="http://schemas.microsoft.com/office/drawing/2014/main" id="{1243C703-78B9-06C4-F3ED-44D632DB7B34}"/>
              </a:ext>
            </a:extLst>
          </p:cNvPr>
          <p:cNvSpPr>
            <a:spLocks noGrp="1"/>
          </p:cNvSpPr>
          <p:nvPr>
            <p:ph type="body" sz="quarter" idx="27"/>
          </p:nvPr>
        </p:nvSpPr>
        <p:spPr>
          <a:xfrm>
            <a:off x="421693" y="1446822"/>
            <a:ext cx="1912907" cy="724535"/>
          </a:xfrm>
          <a:prstGeom prst="rect">
            <a:avLst/>
          </a:prstGeom>
        </p:spPr>
        <p:txBody>
          <a:bodyPr>
            <a:noAutofit/>
          </a:bodyPr>
          <a:lstStyle>
            <a:lvl1pPr marL="0" indent="0">
              <a:buNone/>
              <a:defRPr sz="1800" b="0" i="0">
                <a:solidFill>
                  <a:schemeClr val="tx2"/>
                </a:solidFill>
                <a:latin typeface="Segoe Sans Text" pitchFamily="2" charset="0"/>
                <a:cs typeface="Segoe Sans Text" pitchFamily="2" charset="0"/>
              </a:defRPr>
            </a:lvl1pPr>
            <a:lvl2pPr marL="171450" indent="0">
              <a:buNone/>
              <a:defRPr/>
            </a:lvl2pPr>
            <a:lvl3pPr marL="342900" indent="0">
              <a:buNone/>
              <a:defRPr/>
            </a:lvl3pPr>
            <a:lvl4pPr marL="496491" indent="0">
              <a:buNone/>
              <a:defRPr/>
            </a:lvl4pPr>
            <a:lvl5pPr marL="641747" indent="0">
              <a:buNone/>
              <a:defRPr/>
            </a:lvl5pPr>
          </a:lstStyle>
          <a:p>
            <a:pPr lvl="0"/>
            <a:r>
              <a:rPr lang="en-US"/>
              <a:t>Click to edit Master text styles</a:t>
            </a:r>
          </a:p>
        </p:txBody>
      </p:sp>
      <p:sp>
        <p:nvSpPr>
          <p:cNvPr id="9" name="Text Placeholder 10">
            <a:extLst>
              <a:ext uri="{FF2B5EF4-FFF2-40B4-BE49-F238E27FC236}">
                <a16:creationId xmlns:a16="http://schemas.microsoft.com/office/drawing/2014/main" id="{FE38F48C-80FE-5AFD-8E54-402A008BC2D5}"/>
              </a:ext>
            </a:extLst>
          </p:cNvPr>
          <p:cNvSpPr>
            <a:spLocks noGrp="1"/>
          </p:cNvSpPr>
          <p:nvPr>
            <p:ph type="body" sz="quarter" idx="28"/>
          </p:nvPr>
        </p:nvSpPr>
        <p:spPr>
          <a:xfrm>
            <a:off x="422672" y="2282826"/>
            <a:ext cx="1912907" cy="389731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0" name="Text Placeholder 3">
            <a:extLst>
              <a:ext uri="{FF2B5EF4-FFF2-40B4-BE49-F238E27FC236}">
                <a16:creationId xmlns:a16="http://schemas.microsoft.com/office/drawing/2014/main" id="{B6B3F605-6068-C5EC-E199-296BA16A65F3}"/>
              </a:ext>
            </a:extLst>
          </p:cNvPr>
          <p:cNvSpPr>
            <a:spLocks noGrp="1"/>
          </p:cNvSpPr>
          <p:nvPr>
            <p:ph type="body" sz="quarter" idx="29"/>
          </p:nvPr>
        </p:nvSpPr>
        <p:spPr>
          <a:xfrm>
            <a:off x="2560407" y="1446822"/>
            <a:ext cx="1895686" cy="724535"/>
          </a:xfrm>
          <a:prstGeom prst="rect">
            <a:avLst/>
          </a:prstGeom>
        </p:spPr>
        <p:txBody>
          <a:bodyPr>
            <a:noAutofit/>
          </a:bodyPr>
          <a:lstStyle>
            <a:lvl1pPr marL="0" indent="0">
              <a:buNone/>
              <a:defRPr sz="1800" b="0" i="0">
                <a:solidFill>
                  <a:schemeClr val="tx2"/>
                </a:solidFill>
                <a:latin typeface="Segoe Sans Text" pitchFamily="2" charset="0"/>
                <a:cs typeface="Segoe Sans Text" pitchFamily="2" charset="0"/>
              </a:defRPr>
            </a:lvl1pPr>
            <a:lvl2pPr marL="171450" indent="0">
              <a:buNone/>
              <a:defRPr/>
            </a:lvl2pPr>
            <a:lvl3pPr marL="342900" indent="0">
              <a:buNone/>
              <a:defRPr/>
            </a:lvl3pPr>
            <a:lvl4pPr marL="496491" indent="0">
              <a:buNone/>
              <a:defRPr/>
            </a:lvl4pPr>
            <a:lvl5pPr marL="641747" indent="0">
              <a:buNone/>
              <a:defRPr/>
            </a:lvl5pPr>
          </a:lstStyle>
          <a:p>
            <a:pPr lvl="0"/>
            <a:r>
              <a:rPr lang="en-US"/>
              <a:t>Click to edit Master text styles</a:t>
            </a:r>
          </a:p>
        </p:txBody>
      </p:sp>
      <p:sp>
        <p:nvSpPr>
          <p:cNvPr id="11" name="Text Placeholder 10">
            <a:extLst>
              <a:ext uri="{FF2B5EF4-FFF2-40B4-BE49-F238E27FC236}">
                <a16:creationId xmlns:a16="http://schemas.microsoft.com/office/drawing/2014/main" id="{3D05DEA1-2F93-3214-204E-1E6081CA43D3}"/>
              </a:ext>
            </a:extLst>
          </p:cNvPr>
          <p:cNvSpPr>
            <a:spLocks noGrp="1"/>
          </p:cNvSpPr>
          <p:nvPr>
            <p:ph type="body" sz="quarter" idx="30"/>
          </p:nvPr>
        </p:nvSpPr>
        <p:spPr>
          <a:xfrm>
            <a:off x="2560406" y="2282826"/>
            <a:ext cx="1896666" cy="389731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2" name="Text Placeholder 3">
            <a:extLst>
              <a:ext uri="{FF2B5EF4-FFF2-40B4-BE49-F238E27FC236}">
                <a16:creationId xmlns:a16="http://schemas.microsoft.com/office/drawing/2014/main" id="{AEA10BE5-BA92-45E1-3EF8-B87E9562C0DE}"/>
              </a:ext>
            </a:extLst>
          </p:cNvPr>
          <p:cNvSpPr>
            <a:spLocks noGrp="1"/>
          </p:cNvSpPr>
          <p:nvPr>
            <p:ph type="body" sz="quarter" idx="31"/>
          </p:nvPr>
        </p:nvSpPr>
        <p:spPr>
          <a:xfrm>
            <a:off x="4694718" y="1446822"/>
            <a:ext cx="1895686" cy="724535"/>
          </a:xfrm>
          <a:prstGeom prst="rect">
            <a:avLst/>
          </a:prstGeom>
        </p:spPr>
        <p:txBody>
          <a:bodyPr>
            <a:noAutofit/>
          </a:bodyPr>
          <a:lstStyle>
            <a:lvl1pPr marL="0" indent="0">
              <a:buNone/>
              <a:defRPr sz="1800" b="0" i="0">
                <a:solidFill>
                  <a:schemeClr val="tx2"/>
                </a:solidFill>
                <a:latin typeface="Segoe Sans Text" pitchFamily="2" charset="0"/>
                <a:cs typeface="Segoe Sans Text" pitchFamily="2" charset="0"/>
              </a:defRPr>
            </a:lvl1pPr>
            <a:lvl2pPr marL="171450" indent="0">
              <a:buNone/>
              <a:defRPr/>
            </a:lvl2pPr>
            <a:lvl3pPr marL="342900" indent="0">
              <a:buNone/>
              <a:defRPr/>
            </a:lvl3pPr>
            <a:lvl4pPr marL="496491" indent="0">
              <a:buNone/>
              <a:defRPr/>
            </a:lvl4pPr>
            <a:lvl5pPr marL="641747" indent="0">
              <a:buNone/>
              <a:defRPr/>
            </a:lvl5pPr>
          </a:lstStyle>
          <a:p>
            <a:pPr lvl="0"/>
            <a:r>
              <a:rPr lang="en-US"/>
              <a:t>Click to edit Master text styles</a:t>
            </a:r>
          </a:p>
        </p:txBody>
      </p:sp>
      <p:sp>
        <p:nvSpPr>
          <p:cNvPr id="13" name="Text Placeholder 10">
            <a:extLst>
              <a:ext uri="{FF2B5EF4-FFF2-40B4-BE49-F238E27FC236}">
                <a16:creationId xmlns:a16="http://schemas.microsoft.com/office/drawing/2014/main" id="{B17389F2-5FE2-94C1-9426-476787C28B07}"/>
              </a:ext>
            </a:extLst>
          </p:cNvPr>
          <p:cNvSpPr>
            <a:spLocks noGrp="1"/>
          </p:cNvSpPr>
          <p:nvPr>
            <p:ph type="body" sz="quarter" idx="32"/>
          </p:nvPr>
        </p:nvSpPr>
        <p:spPr>
          <a:xfrm>
            <a:off x="4694718" y="2282826"/>
            <a:ext cx="1896666" cy="389731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4" name="Text Placeholder 3">
            <a:extLst>
              <a:ext uri="{FF2B5EF4-FFF2-40B4-BE49-F238E27FC236}">
                <a16:creationId xmlns:a16="http://schemas.microsoft.com/office/drawing/2014/main" id="{BDA6DEC2-11DB-9464-72A0-9E0A33B082EC}"/>
              </a:ext>
            </a:extLst>
          </p:cNvPr>
          <p:cNvSpPr>
            <a:spLocks noGrp="1"/>
          </p:cNvSpPr>
          <p:nvPr>
            <p:ph type="body" sz="quarter" idx="33"/>
          </p:nvPr>
        </p:nvSpPr>
        <p:spPr>
          <a:xfrm>
            <a:off x="6816211" y="1446822"/>
            <a:ext cx="1903895" cy="724535"/>
          </a:xfrm>
          <a:prstGeom prst="rect">
            <a:avLst/>
          </a:prstGeom>
        </p:spPr>
        <p:txBody>
          <a:bodyPr>
            <a:noAutofit/>
          </a:bodyPr>
          <a:lstStyle>
            <a:lvl1pPr marL="0" indent="0">
              <a:buNone/>
              <a:defRPr sz="1800" b="0" i="0">
                <a:solidFill>
                  <a:schemeClr val="tx2"/>
                </a:solidFill>
                <a:latin typeface="Segoe Sans Text" pitchFamily="2" charset="0"/>
                <a:cs typeface="Segoe Sans Text" pitchFamily="2" charset="0"/>
              </a:defRPr>
            </a:lvl1pPr>
            <a:lvl2pPr marL="171450" indent="0">
              <a:buNone/>
              <a:defRPr/>
            </a:lvl2pPr>
            <a:lvl3pPr marL="342900" indent="0">
              <a:buNone/>
              <a:defRPr/>
            </a:lvl3pPr>
            <a:lvl4pPr marL="496491" indent="0">
              <a:buNone/>
              <a:defRPr/>
            </a:lvl4pPr>
            <a:lvl5pPr marL="641747" indent="0">
              <a:buNone/>
              <a:defRPr/>
            </a:lvl5pPr>
          </a:lstStyle>
          <a:p>
            <a:pPr lvl="0"/>
            <a:r>
              <a:rPr lang="en-US"/>
              <a:t>Click to edit Master text styles</a:t>
            </a:r>
          </a:p>
        </p:txBody>
      </p:sp>
      <p:sp>
        <p:nvSpPr>
          <p:cNvPr id="15" name="Text Placeholder 10">
            <a:extLst>
              <a:ext uri="{FF2B5EF4-FFF2-40B4-BE49-F238E27FC236}">
                <a16:creationId xmlns:a16="http://schemas.microsoft.com/office/drawing/2014/main" id="{BB801C5F-E8CC-662A-B118-FB25B4E4A3F8}"/>
              </a:ext>
            </a:extLst>
          </p:cNvPr>
          <p:cNvSpPr>
            <a:spLocks noGrp="1"/>
          </p:cNvSpPr>
          <p:nvPr>
            <p:ph type="body" sz="quarter" idx="34"/>
          </p:nvPr>
        </p:nvSpPr>
        <p:spPr>
          <a:xfrm>
            <a:off x="6816210" y="2282826"/>
            <a:ext cx="1904880" cy="389731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6" name="Title 15">
            <a:extLst>
              <a:ext uri="{FF2B5EF4-FFF2-40B4-BE49-F238E27FC236}">
                <a16:creationId xmlns:a16="http://schemas.microsoft.com/office/drawing/2014/main" id="{1D2BDB62-F348-E3D6-C88D-6E8EDC7E7642}"/>
              </a:ext>
            </a:extLst>
          </p:cNvPr>
          <p:cNvSpPr>
            <a:spLocks noGrp="1"/>
          </p:cNvSpPr>
          <p:nvPr>
            <p:ph type="title"/>
          </p:nvPr>
        </p:nvSpPr>
        <p:spPr/>
        <p:txBody>
          <a:bodyPr/>
          <a:lstStyle/>
          <a:p>
            <a:r>
              <a:rPr lang="en-US"/>
              <a:t>Click to edit Master title style</a:t>
            </a:r>
          </a:p>
        </p:txBody>
      </p:sp>
      <p:sp>
        <p:nvSpPr>
          <p:cNvPr id="3" name="Footer Placeholder 2">
            <a:extLst>
              <a:ext uri="{FF2B5EF4-FFF2-40B4-BE49-F238E27FC236}">
                <a16:creationId xmlns:a16="http://schemas.microsoft.com/office/drawing/2014/main" id="{107D8154-4403-BA0D-EA4B-DAC7555B2B00}"/>
              </a:ext>
            </a:extLst>
          </p:cNvPr>
          <p:cNvSpPr>
            <a:spLocks noGrp="1"/>
          </p:cNvSpPr>
          <p:nvPr>
            <p:ph type="ftr" sz="quarter" idx="35"/>
          </p:nvPr>
        </p:nvSpPr>
        <p:spPr/>
        <p:txBody>
          <a:bodyPr/>
          <a:lstStyle/>
          <a:p>
            <a:r>
              <a:rPr lang="en-US"/>
              <a:t>Microsoft Fabric Community Conference 2024</a:t>
            </a:r>
          </a:p>
        </p:txBody>
      </p:sp>
      <p:sp>
        <p:nvSpPr>
          <p:cNvPr id="4" name="Slide Number Placeholder 3">
            <a:extLst>
              <a:ext uri="{FF2B5EF4-FFF2-40B4-BE49-F238E27FC236}">
                <a16:creationId xmlns:a16="http://schemas.microsoft.com/office/drawing/2014/main" id="{5A518BD3-82B3-3C0E-D94F-92BC49A3690E}"/>
              </a:ext>
            </a:extLst>
          </p:cNvPr>
          <p:cNvSpPr>
            <a:spLocks noGrp="1"/>
          </p:cNvSpPr>
          <p:nvPr>
            <p:ph type="sldNum" sz="quarter" idx="36"/>
          </p:nvPr>
        </p:nvSpPr>
        <p:spPr/>
        <p:txBody>
          <a:bodyPr/>
          <a:lstStyle/>
          <a:p>
            <a:fld id="{B1356FBF-028C-F74E-A7B4-9B8ED246DD1B}" type="slidenum">
              <a:rPr lang="en-US" smtClean="0"/>
              <a:pPr/>
              <a:t>‹#›</a:t>
            </a:fld>
            <a:endParaRPr lang="en-US"/>
          </a:p>
        </p:txBody>
      </p:sp>
    </p:spTree>
    <p:extLst>
      <p:ext uri="{BB962C8B-B14F-4D97-AF65-F5344CB8AC3E}">
        <p14:creationId xmlns:p14="http://schemas.microsoft.com/office/powerpoint/2010/main" val="106958487"/>
      </p:ext>
    </p:extLst>
  </p:cSld>
  <p:clrMapOvr>
    <a:masterClrMapping/>
  </p:clrMapOvr>
  <p:transition>
    <p:fade/>
  </p:transition>
  <p:extLst>
    <p:ext uri="{DCECCB84-F9BA-43D5-87BE-67443E8EF086}">
      <p15:sldGuideLst xmlns:p15="http://schemas.microsoft.com/office/powerpoint/2012/main">
        <p15:guide id="4" orient="horz" pos="906">
          <p15:clr>
            <a:srgbClr val="5ACBF0"/>
          </p15:clr>
        </p15:guide>
        <p15:guide id="5" orient="horz" pos="288">
          <p15:clr>
            <a:srgbClr val="5ACBF0"/>
          </p15:clr>
        </p15:guide>
        <p15:guide id="6" pos="1963">
          <p15:clr>
            <a:srgbClr val="5ACBF0"/>
          </p15:clr>
        </p15:guide>
        <p15:guide id="7" pos="2150">
          <p15:clr>
            <a:srgbClr val="5ACBF0"/>
          </p15:clr>
        </p15:guide>
        <p15:guide id="8" pos="3746">
          <p15:clr>
            <a:srgbClr val="5ACBF0"/>
          </p15:clr>
        </p15:guide>
        <p15:guide id="9" pos="3934">
          <p15:clr>
            <a:srgbClr val="5ACBF0"/>
          </p15:clr>
        </p15:guide>
        <p15:guide id="10" pos="5530">
          <p15:clr>
            <a:srgbClr val="5ACBF0"/>
          </p15:clr>
        </p15:guide>
        <p15:guide id="11" pos="5716">
          <p15:clr>
            <a:srgbClr val="5ACBF0"/>
          </p15:clr>
        </p15:guide>
        <p15:guide id="12" orient="horz" pos="1436">
          <p15:clr>
            <a:srgbClr val="5ACBF0"/>
          </p15:clr>
        </p15:guide>
      </p15:sldGuideLst>
    </p:ext>
  </p:extLst>
</p:sldLayout>
</file>

<file path=ppt/slideLayouts/slideLayout76.xml><?xml version="1.0" encoding="utf-8"?>
<p:sldLayout xmlns:a="http://schemas.openxmlformats.org/drawingml/2006/main" xmlns:r="http://schemas.openxmlformats.org/officeDocument/2006/relationships" xmlns:p="http://schemas.openxmlformats.org/presentationml/2006/main" preserve="1" userDrawn="1">
  <p:cSld name="23_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FCFEFD-88E5-4869-B5C3-1611B0B50E15}"/>
              </a:ext>
            </a:extLst>
          </p:cNvPr>
          <p:cNvSpPr>
            <a:spLocks noGrp="1"/>
          </p:cNvSpPr>
          <p:nvPr>
            <p:ph type="title"/>
          </p:nvPr>
        </p:nvSpPr>
        <p:spPr/>
        <p:txBody>
          <a:bodyPr/>
          <a:lstStyle>
            <a:lvl1pPr>
              <a:defRPr>
                <a:solidFill>
                  <a:schemeClr val="tx1"/>
                </a:solidFill>
              </a:defRPr>
            </a:lvl1pPr>
          </a:lstStyle>
          <a:p>
            <a:r>
              <a:rPr lang="en-US"/>
              <a:t>Click to edit Master title style</a:t>
            </a:r>
          </a:p>
        </p:txBody>
      </p:sp>
      <p:sp>
        <p:nvSpPr>
          <p:cNvPr id="4" name="Content Placeholder 3">
            <a:extLst>
              <a:ext uri="{FF2B5EF4-FFF2-40B4-BE49-F238E27FC236}">
                <a16:creationId xmlns:a16="http://schemas.microsoft.com/office/drawing/2014/main" id="{58A212C2-8B30-4835-8711-AA981B6CFBE1}"/>
              </a:ext>
            </a:extLst>
          </p:cNvPr>
          <p:cNvSpPr>
            <a:spLocks noGrp="1"/>
          </p:cNvSpPr>
          <p:nvPr>
            <p:ph sz="quarter" idx="10"/>
          </p:nvPr>
        </p:nvSpPr>
        <p:spPr>
          <a:xfrm>
            <a:off x="438150" y="1435101"/>
            <a:ext cx="8264129" cy="1723549"/>
          </a:xfrm>
        </p:spPr>
        <p:txBody>
          <a:bodyPr/>
          <a:lstStyle>
            <a:lvl1pPr>
              <a:defRPr lang="en-US" dirty="0" smtClean="0"/>
            </a:lvl1pPr>
            <a:lvl2pPr>
              <a:defRPr lang="en-US" dirty="0" smtClean="0"/>
            </a:lvl2pPr>
            <a:lvl3pPr>
              <a:defRPr lang="en-US" dirty="0" smtClean="0"/>
            </a:lvl3pPr>
            <a:lvl4pPr>
              <a:defRPr lang="en-US" dirty="0" smtClean="0"/>
            </a:lvl4pPr>
            <a:lvl5pPr>
              <a:defRPr lang="en-US" dirty="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582688989"/>
      </p:ext>
    </p:extLst>
  </p:cSld>
  <p:clrMapOvr>
    <a:masterClrMapping/>
  </p:clrMapOvr>
  <mc:AlternateContent xmlns:mc="http://schemas.openxmlformats.org/markup-compatibility/2006" xmlns:p14="http://schemas.microsoft.com/office/powerpoint/2010/main">
    <mc:Choice Requires="p14">
      <p:transition p14:dur="10">
        <p:fade/>
      </p:transition>
    </mc:Choice>
    <mc:Fallback xmlns="">
      <p:transition>
        <p:fade/>
      </p:transition>
    </mc:Fallback>
  </mc:AlternateContent>
  <p:extLst>
    <p:ext uri="{DCECCB84-F9BA-43D5-87BE-67443E8EF086}">
      <p15:sldGuideLst xmlns:p15="http://schemas.microsoft.com/office/powerpoint/2012/main">
        <p15:guide id="2" orient="horz" pos="1272">
          <p15:clr>
            <a:srgbClr val="5ACBF0"/>
          </p15:clr>
        </p15:guide>
        <p15:guide id="3" orient="horz" pos="288">
          <p15:clr>
            <a:srgbClr val="5ACBF0"/>
          </p15:clr>
        </p15:guide>
        <p15:guide id="5" orient="horz" pos="904">
          <p15:clr>
            <a:srgbClr val="5ACBF0"/>
          </p15:clr>
        </p15:guide>
      </p15:sldGuideLst>
    </p:ext>
  </p:extLst>
</p:sldLayout>
</file>

<file path=ppt/slideLayouts/slideLayout77.xml><?xml version="1.0" encoding="utf-8"?>
<p:sldLayout xmlns:a="http://schemas.openxmlformats.org/drawingml/2006/main" xmlns:r="http://schemas.openxmlformats.org/officeDocument/2006/relationships" xmlns:p="http://schemas.openxmlformats.org/presentationml/2006/main" preserve="1" userDrawn="1">
  <p:cSld name="Title and text side by side 3">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33145D81-1C8C-4946-BE5C-32EF3FAA542B}"/>
              </a:ext>
            </a:extLst>
          </p:cNvPr>
          <p:cNvSpPr/>
          <p:nvPr userDrawn="1"/>
        </p:nvSpPr>
        <p:spPr bwMode="auto">
          <a:xfrm>
            <a:off x="0" y="0"/>
            <a:ext cx="3267075" cy="6858000"/>
          </a:xfrm>
          <a:prstGeom prst="rect">
            <a:avLst/>
          </a:prstGeom>
          <a:solidFill>
            <a:schemeClr val="tx2"/>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37160" tIns="109728" rIns="137160" bIns="109728" numCol="1" spcCol="0" rtlCol="0" fromWordArt="0" anchor="t" anchorCtr="0" forceAA="0" compatLnSpc="1">
            <a:prstTxWarp prst="textNoShape">
              <a:avLst/>
            </a:prstTxWarp>
            <a:noAutofit/>
          </a:bodyPr>
          <a:lstStyle/>
          <a:p>
            <a:pPr algn="l" defTabSz="699354" fontAlgn="base">
              <a:spcBef>
                <a:spcPct val="0"/>
              </a:spcBef>
              <a:spcAft>
                <a:spcPct val="0"/>
              </a:spcAft>
            </a:pPr>
            <a:endParaRPr lang="en-US" sz="1500" dirty="0" err="1">
              <a:solidFill>
                <a:srgbClr val="FFFFFF"/>
              </a:solidFill>
              <a:ea typeface="Segoe UI" pitchFamily="34" charset="0"/>
              <a:cs typeface="Segoe UI" pitchFamily="34" charset="0"/>
            </a:endParaRPr>
          </a:p>
        </p:txBody>
      </p:sp>
      <p:sp>
        <p:nvSpPr>
          <p:cNvPr id="2" name="Title 1">
            <a:extLst>
              <a:ext uri="{FF2B5EF4-FFF2-40B4-BE49-F238E27FC236}">
                <a16:creationId xmlns:a16="http://schemas.microsoft.com/office/drawing/2014/main" id="{39E5C076-3B78-4451-8068-576892A08E9C}"/>
              </a:ext>
            </a:extLst>
          </p:cNvPr>
          <p:cNvSpPr>
            <a:spLocks noGrp="1"/>
          </p:cNvSpPr>
          <p:nvPr>
            <p:ph type="title" hasCustomPrompt="1"/>
          </p:nvPr>
        </p:nvSpPr>
        <p:spPr>
          <a:xfrm>
            <a:off x="441198" y="585788"/>
            <a:ext cx="2386520" cy="3118624"/>
          </a:xfrm>
        </p:spPr>
        <p:txBody>
          <a:bodyPr anchor="t">
            <a:noAutofit/>
          </a:bodyPr>
          <a:lstStyle>
            <a:lvl1pPr>
              <a:defRPr>
                <a:solidFill>
                  <a:schemeClr val="accent3"/>
                </a:solidFill>
              </a:defRPr>
            </a:lvl1pPr>
          </a:lstStyle>
          <a:p>
            <a:r>
              <a:rPr lang="en-US" dirty="0"/>
              <a:t>Title</a:t>
            </a:r>
          </a:p>
        </p:txBody>
      </p:sp>
      <p:sp>
        <p:nvSpPr>
          <p:cNvPr id="3" name="Text Placeholder 2">
            <a:extLst>
              <a:ext uri="{FF2B5EF4-FFF2-40B4-BE49-F238E27FC236}">
                <a16:creationId xmlns:a16="http://schemas.microsoft.com/office/drawing/2014/main" id="{A4015781-2431-48C9-AEF1-52FBD41AF3FC}"/>
              </a:ext>
            </a:extLst>
          </p:cNvPr>
          <p:cNvSpPr>
            <a:spLocks noGrp="1"/>
          </p:cNvSpPr>
          <p:nvPr>
            <p:ph type="body" sz="quarter" idx="11"/>
          </p:nvPr>
        </p:nvSpPr>
        <p:spPr>
          <a:xfrm>
            <a:off x="3706416" y="585789"/>
            <a:ext cx="5000625" cy="5683249"/>
          </a:xfrm>
        </p:spPr>
        <p:txBody>
          <a:bodyPr anchor="t">
            <a:noAutofit/>
          </a:bodyPr>
          <a:lstStyle>
            <a:lvl1pPr marL="173831" indent="-173831">
              <a:spcAft>
                <a:spcPts val="450"/>
              </a:spcAft>
              <a:buFont typeface="Wingdings" panose="05000000000000000000" pitchFamily="2" charset="2"/>
              <a:buChar char=""/>
              <a:defRPr/>
            </a:lvl1pPr>
          </a:lstStyle>
          <a:p>
            <a:pPr lvl="0"/>
            <a:r>
              <a:rPr lang="en-US"/>
              <a:t>Click to edit Master text styles</a:t>
            </a:r>
          </a:p>
        </p:txBody>
      </p:sp>
      <p:sp>
        <p:nvSpPr>
          <p:cNvPr id="6" name="TextBox 5">
            <a:extLst>
              <a:ext uri="{FF2B5EF4-FFF2-40B4-BE49-F238E27FC236}">
                <a16:creationId xmlns:a16="http://schemas.microsoft.com/office/drawing/2014/main" id="{A1DC2181-37AB-40A3-B61C-1DE7DBB57D63}"/>
              </a:ext>
            </a:extLst>
          </p:cNvPr>
          <p:cNvSpPr txBox="1"/>
          <p:nvPr userDrawn="1"/>
        </p:nvSpPr>
        <p:spPr>
          <a:xfrm>
            <a:off x="9266791" y="-203944"/>
            <a:ext cx="424796" cy="115416"/>
          </a:xfrm>
          <a:prstGeom prst="rect">
            <a:avLst/>
          </a:prstGeom>
          <a:noFill/>
        </p:spPr>
        <p:txBody>
          <a:bodyPr wrap="none" lIns="0" tIns="0" rIns="0" bIns="0" rtlCol="0">
            <a:spAutoFit/>
          </a:bodyPr>
          <a:lstStyle/>
          <a:p>
            <a:pPr algn="l"/>
            <a:r>
              <a:rPr lang="en-US" sz="750" dirty="0">
                <a:solidFill>
                  <a:srgbClr val="A3A3A3"/>
                </a:solidFill>
              </a:rPr>
              <a:t>ELT layout</a:t>
            </a:r>
          </a:p>
        </p:txBody>
      </p:sp>
    </p:spTree>
    <p:extLst>
      <p:ext uri="{BB962C8B-B14F-4D97-AF65-F5344CB8AC3E}">
        <p14:creationId xmlns:p14="http://schemas.microsoft.com/office/powerpoint/2010/main" val="398655860"/>
      </p:ext>
    </p:extLst>
  </p:cSld>
  <p:clrMapOvr>
    <a:masterClrMapping/>
  </p:clrMapOvr>
  <p:transition>
    <p:fade/>
  </p:transition>
  <p:extLst>
    <p:ext uri="{DCECCB84-F9BA-43D5-87BE-67443E8EF086}">
      <p15:sldGuideLst xmlns:p15="http://schemas.microsoft.com/office/powerpoint/2012/main">
        <p15:guide id="13" pos="2744">
          <p15:clr>
            <a:srgbClr val="5ACBF0"/>
          </p15:clr>
        </p15:guide>
        <p15:guide id="29" orient="horz" pos="2160">
          <p15:clr>
            <a:srgbClr val="5ACBF0"/>
          </p15:clr>
        </p15:guide>
        <p15:guide id="30" pos="2376">
          <p15:clr>
            <a:srgbClr val="5ACBF0"/>
          </p15:clr>
        </p15:guide>
        <p15:guide id="31" pos="3113">
          <p15:clr>
            <a:srgbClr val="5ACBF0"/>
          </p15:clr>
        </p15:guide>
      </p15:sldGuideLst>
    </p:ext>
  </p:extLst>
</p:sldLayout>
</file>

<file path=ppt/slideLayouts/slideLayout78.xml><?xml version="1.0" encoding="utf-8"?>
<p:sldLayout xmlns:a="http://schemas.openxmlformats.org/drawingml/2006/main" xmlns:r="http://schemas.openxmlformats.org/officeDocument/2006/relationships" xmlns:p="http://schemas.openxmlformats.org/presentationml/2006/main" preserve="1" userDrawn="1">
  <p:cSld name="Title square photo">
    <p:bg>
      <p:bgRef idx="1001">
        <a:schemeClr val="bg2"/>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D0408F-4A76-4E13-B20C-89E0FD40DC32}"/>
              </a:ext>
            </a:extLst>
          </p:cNvPr>
          <p:cNvSpPr>
            <a:spLocks noGrp="1"/>
          </p:cNvSpPr>
          <p:nvPr>
            <p:ph type="title" hasCustomPrompt="1"/>
          </p:nvPr>
        </p:nvSpPr>
        <p:spPr>
          <a:xfrm>
            <a:off x="441198" y="2524158"/>
            <a:ext cx="3125915" cy="1009379"/>
          </a:xfrm>
        </p:spPr>
        <p:txBody>
          <a:bodyPr anchor="b" anchorCtr="0">
            <a:spAutoFit/>
          </a:bodyPr>
          <a:lstStyle>
            <a:lvl1pPr>
              <a:defRPr>
                <a:solidFill>
                  <a:schemeClr val="accent3"/>
                </a:solidFill>
              </a:defRPr>
            </a:lvl1pPr>
          </a:lstStyle>
          <a:p>
            <a:r>
              <a:rPr lang="en-US" dirty="0"/>
              <a:t>Event name or presentation title </a:t>
            </a:r>
          </a:p>
        </p:txBody>
      </p:sp>
      <p:sp>
        <p:nvSpPr>
          <p:cNvPr id="5" name="Text Placeholder 4"/>
          <p:cNvSpPr>
            <a:spLocks noGrp="1"/>
          </p:cNvSpPr>
          <p:nvPr>
            <p:ph type="body" sz="quarter" idx="12" hasCustomPrompt="1"/>
          </p:nvPr>
        </p:nvSpPr>
        <p:spPr>
          <a:xfrm>
            <a:off x="436532" y="3962400"/>
            <a:ext cx="3123437" cy="229999"/>
          </a:xfrm>
          <a:noFill/>
        </p:spPr>
        <p:txBody>
          <a:bodyPr wrap="square" lIns="0" tIns="0" rIns="0" bIns="0">
            <a:spAutoFit/>
          </a:bodyPr>
          <a:lstStyle>
            <a:lvl1pPr marL="0" indent="0">
              <a:spcBef>
                <a:spcPts val="0"/>
              </a:spcBef>
              <a:buNone/>
              <a:defRPr sz="1650" spc="0" baseline="0">
                <a:solidFill>
                  <a:schemeClr val="tx1"/>
                </a:solidFill>
                <a:latin typeface="+mn-lt"/>
                <a:cs typeface="Segoe UI" panose="020B0502040204020203" pitchFamily="34" charset="0"/>
              </a:defRPr>
            </a:lvl1pPr>
          </a:lstStyle>
          <a:p>
            <a:pPr lvl="0"/>
            <a:r>
              <a:rPr lang="en-US" dirty="0"/>
              <a:t>Speaker name or subtitle</a:t>
            </a:r>
          </a:p>
        </p:txBody>
      </p:sp>
      <p:pic>
        <p:nvPicPr>
          <p:cNvPr id="7" name="MS logo white - EMF" descr="Microsoft logo white text version">
            <a:extLst>
              <a:ext uri="{FF2B5EF4-FFF2-40B4-BE49-F238E27FC236}">
                <a16:creationId xmlns:a16="http://schemas.microsoft.com/office/drawing/2014/main" id="{B75A0920-A5C0-44B4-805C-2A21395BDE60}"/>
              </a:ext>
            </a:extLst>
          </p:cNvPr>
          <p:cNvPicPr>
            <a:picLocks noChangeAspect="1"/>
          </p:cNvPicPr>
          <p:nvPr userDrawn="1"/>
        </p:nvPicPr>
        <p:blipFill>
          <a:blip r:embed="rId2"/>
          <a:stretch>
            <a:fillRect/>
          </a:stretch>
        </p:blipFill>
        <p:spPr bwMode="black">
          <a:xfrm>
            <a:off x="438150" y="585788"/>
            <a:ext cx="1024684" cy="292608"/>
          </a:xfrm>
          <a:prstGeom prst="rect">
            <a:avLst/>
          </a:prstGeom>
        </p:spPr>
      </p:pic>
      <p:sp>
        <p:nvSpPr>
          <p:cNvPr id="4" name="Picture Placeholder 3">
            <a:extLst>
              <a:ext uri="{FF2B5EF4-FFF2-40B4-BE49-F238E27FC236}">
                <a16:creationId xmlns:a16="http://schemas.microsoft.com/office/drawing/2014/main" id="{40BC5B99-509C-464A-99BC-BB61027E6D1A}"/>
              </a:ext>
            </a:extLst>
          </p:cNvPr>
          <p:cNvSpPr>
            <a:spLocks noGrp="1"/>
          </p:cNvSpPr>
          <p:nvPr>
            <p:ph type="pic" sz="quarter" idx="13"/>
          </p:nvPr>
        </p:nvSpPr>
        <p:spPr>
          <a:xfrm>
            <a:off x="3994548" y="0"/>
            <a:ext cx="5149453" cy="6858000"/>
          </a:xfrm>
        </p:spPr>
        <p:txBody>
          <a:bodyPr/>
          <a:lstStyle/>
          <a:p>
            <a:r>
              <a:rPr lang="en-US"/>
              <a:t>Click icon to add picture</a:t>
            </a:r>
          </a:p>
        </p:txBody>
      </p:sp>
    </p:spTree>
    <p:extLst>
      <p:ext uri="{BB962C8B-B14F-4D97-AF65-F5344CB8AC3E}">
        <p14:creationId xmlns:p14="http://schemas.microsoft.com/office/powerpoint/2010/main" val="1148560109"/>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2" orient="horz" pos="2496">
          <p15:clr>
            <a:srgbClr val="5ACBF0"/>
          </p15:clr>
        </p15:guide>
        <p15:guide id="3" pos="3355">
          <p15:clr>
            <a:srgbClr val="5ACBF0"/>
          </p15:clr>
        </p15:guide>
        <p15:guide id="5" orient="horz" pos="2160">
          <p15:clr>
            <a:srgbClr val="FBAE40"/>
          </p15:clr>
        </p15:guide>
        <p15:guide id="6" orient="horz" pos="2229">
          <p15:clr>
            <a:srgbClr val="5ACBF0"/>
          </p15:clr>
        </p15:guide>
        <p15:guide id="7" pos="2996">
          <p15:clr>
            <a:srgbClr val="5ACBF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4_Title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438150" y="2700150"/>
            <a:ext cx="3733800" cy="833626"/>
          </a:xfrm>
          <a:noFill/>
        </p:spPr>
        <p:txBody>
          <a:bodyPr wrap="square" lIns="0" tIns="0" rIns="0" bIns="0" anchor="b" anchorCtr="0">
            <a:spAutoFit/>
          </a:bodyPr>
          <a:lstStyle>
            <a:lvl1pPr>
              <a:defRPr sz="3000" spc="-38" baseline="0">
                <a:solidFill>
                  <a:schemeClr val="bg1"/>
                </a:solidFill>
                <a:latin typeface="+mj-lt"/>
                <a:cs typeface="Segoe UI" panose="020B0502040204020203" pitchFamily="34" charset="0"/>
              </a:defRPr>
            </a:lvl1pPr>
          </a:lstStyle>
          <a:p>
            <a:r>
              <a:rPr lang="en-US"/>
              <a:t>Event name or presentation title </a:t>
            </a:r>
          </a:p>
        </p:txBody>
      </p:sp>
      <p:sp>
        <p:nvSpPr>
          <p:cNvPr id="5" name="Text Placeholder 4"/>
          <p:cNvSpPr>
            <a:spLocks noGrp="1"/>
          </p:cNvSpPr>
          <p:nvPr>
            <p:ph type="body" sz="quarter" idx="12" hasCustomPrompt="1"/>
          </p:nvPr>
        </p:nvSpPr>
        <p:spPr>
          <a:xfrm>
            <a:off x="438150" y="3962401"/>
            <a:ext cx="3733800" cy="167225"/>
          </a:xfrm>
          <a:noFill/>
        </p:spPr>
        <p:txBody>
          <a:bodyPr wrap="square" lIns="0" tIns="0" rIns="0" bIns="0">
            <a:spAutoFit/>
          </a:bodyPr>
          <a:lstStyle>
            <a:lvl1pPr marL="0" indent="0">
              <a:spcBef>
                <a:spcPts val="0"/>
              </a:spcBef>
              <a:buNone/>
              <a:defRPr sz="1200" spc="0" baseline="0">
                <a:solidFill>
                  <a:schemeClr val="bg1"/>
                </a:solidFill>
                <a:latin typeface="+mn-lt"/>
                <a:cs typeface="Segoe UI" panose="020B0502040204020203" pitchFamily="34" charset="0"/>
              </a:defRPr>
            </a:lvl1pPr>
          </a:lstStyle>
          <a:p>
            <a:pPr lvl="0"/>
            <a:r>
              <a:rPr lang="en-US"/>
              <a:t>Speaker name or subtitle text</a:t>
            </a:r>
          </a:p>
        </p:txBody>
      </p:sp>
      <p:pic>
        <p:nvPicPr>
          <p:cNvPr id="4" name="MS logo white - EMF" descr="Microsoft logo white text version">
            <a:extLst>
              <a:ext uri="{FF2B5EF4-FFF2-40B4-BE49-F238E27FC236}">
                <a16:creationId xmlns:a16="http://schemas.microsoft.com/office/drawing/2014/main" id="{0BB37EE3-73AC-5546-F43B-FE5420C7D028}"/>
              </a:ext>
            </a:extLst>
          </p:cNvPr>
          <p:cNvPicPr>
            <a:picLocks noChangeAspect="1"/>
          </p:cNvPicPr>
          <p:nvPr/>
        </p:nvPicPr>
        <p:blipFill>
          <a:blip r:embed="rId3" cstate="print">
            <a:extLst>
              <a:ext uri="{28A0092B-C50C-407E-A947-70E740481C1C}">
                <a14:useLocalDpi xmlns:a14="http://schemas.microsoft.com/office/drawing/2010/main"/>
              </a:ext>
            </a:extLst>
          </a:blip>
          <a:stretch>
            <a:fillRect/>
          </a:stretch>
        </p:blipFill>
        <p:spPr bwMode="black">
          <a:xfrm>
            <a:off x="438150" y="585788"/>
            <a:ext cx="1024684" cy="292608"/>
          </a:xfrm>
          <a:prstGeom prst="rect">
            <a:avLst/>
          </a:prstGeom>
        </p:spPr>
      </p:pic>
    </p:spTree>
    <p:extLst>
      <p:ext uri="{BB962C8B-B14F-4D97-AF65-F5344CB8AC3E}">
        <p14:creationId xmlns:p14="http://schemas.microsoft.com/office/powerpoint/2010/main" val="479587533"/>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32">
          <p15:clr>
            <a:srgbClr val="5ACBF0"/>
          </p15:clr>
        </p15:guide>
        <p15:guide id="2" orient="horz" pos="2520">
          <p15:clr>
            <a:srgbClr val="5ACBF0"/>
          </p15:clr>
        </p15:guide>
        <p15:guide id="3" pos="6144">
          <p15:clr>
            <a:srgbClr val="5ACBF0"/>
          </p15:clr>
        </p15:guide>
        <p15:guide id="4" orient="horz" pos="2160">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5_Title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438150" y="2700150"/>
            <a:ext cx="3733800" cy="833626"/>
          </a:xfrm>
          <a:noFill/>
        </p:spPr>
        <p:txBody>
          <a:bodyPr wrap="square" lIns="0" tIns="0" rIns="0" bIns="0" anchor="b" anchorCtr="0">
            <a:spAutoFit/>
          </a:bodyPr>
          <a:lstStyle>
            <a:lvl1pPr>
              <a:defRPr sz="3000" spc="-38" baseline="0">
                <a:solidFill>
                  <a:schemeClr val="bg1"/>
                </a:solidFill>
                <a:latin typeface="+mj-lt"/>
                <a:cs typeface="Segoe UI" panose="020B0502040204020203" pitchFamily="34" charset="0"/>
              </a:defRPr>
            </a:lvl1pPr>
          </a:lstStyle>
          <a:p>
            <a:r>
              <a:rPr lang="en-US"/>
              <a:t>Event name or presentation title </a:t>
            </a:r>
          </a:p>
        </p:txBody>
      </p:sp>
      <p:sp>
        <p:nvSpPr>
          <p:cNvPr id="5" name="Text Placeholder 4"/>
          <p:cNvSpPr>
            <a:spLocks noGrp="1"/>
          </p:cNvSpPr>
          <p:nvPr>
            <p:ph type="body" sz="quarter" idx="12" hasCustomPrompt="1"/>
          </p:nvPr>
        </p:nvSpPr>
        <p:spPr>
          <a:xfrm>
            <a:off x="438150" y="3962401"/>
            <a:ext cx="3733800" cy="167225"/>
          </a:xfrm>
          <a:noFill/>
        </p:spPr>
        <p:txBody>
          <a:bodyPr wrap="square" lIns="0" tIns="0" rIns="0" bIns="0">
            <a:spAutoFit/>
          </a:bodyPr>
          <a:lstStyle>
            <a:lvl1pPr marL="0" indent="0">
              <a:spcBef>
                <a:spcPts val="0"/>
              </a:spcBef>
              <a:buNone/>
              <a:defRPr sz="1200" spc="0" baseline="0">
                <a:solidFill>
                  <a:schemeClr val="bg1"/>
                </a:solidFill>
                <a:latin typeface="+mn-lt"/>
                <a:cs typeface="Segoe UI" panose="020B0502040204020203" pitchFamily="34" charset="0"/>
              </a:defRPr>
            </a:lvl1pPr>
          </a:lstStyle>
          <a:p>
            <a:pPr lvl="0"/>
            <a:r>
              <a:rPr lang="en-US"/>
              <a:t>Speaker name or subtitle text</a:t>
            </a:r>
          </a:p>
        </p:txBody>
      </p:sp>
      <p:pic>
        <p:nvPicPr>
          <p:cNvPr id="4" name="MS logo white - EMF" descr="Microsoft logo white text version">
            <a:extLst>
              <a:ext uri="{FF2B5EF4-FFF2-40B4-BE49-F238E27FC236}">
                <a16:creationId xmlns:a16="http://schemas.microsoft.com/office/drawing/2014/main" id="{0BB37EE3-73AC-5546-F43B-FE5420C7D028}"/>
              </a:ext>
            </a:extLst>
          </p:cNvPr>
          <p:cNvPicPr>
            <a:picLocks noChangeAspect="1"/>
          </p:cNvPicPr>
          <p:nvPr/>
        </p:nvPicPr>
        <p:blipFill>
          <a:blip r:embed="rId3" cstate="print">
            <a:extLst>
              <a:ext uri="{28A0092B-C50C-407E-A947-70E740481C1C}">
                <a14:useLocalDpi xmlns:a14="http://schemas.microsoft.com/office/drawing/2010/main"/>
              </a:ext>
            </a:extLst>
          </a:blip>
          <a:stretch>
            <a:fillRect/>
          </a:stretch>
        </p:blipFill>
        <p:spPr bwMode="black">
          <a:xfrm>
            <a:off x="438150" y="585788"/>
            <a:ext cx="1024684" cy="292608"/>
          </a:xfrm>
          <a:prstGeom prst="rect">
            <a:avLst/>
          </a:prstGeom>
        </p:spPr>
      </p:pic>
    </p:spTree>
    <p:extLst>
      <p:ext uri="{BB962C8B-B14F-4D97-AF65-F5344CB8AC3E}">
        <p14:creationId xmlns:p14="http://schemas.microsoft.com/office/powerpoint/2010/main" val="136847837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32">
          <p15:clr>
            <a:srgbClr val="5ACBF0"/>
          </p15:clr>
        </p15:guide>
        <p15:guide id="2" orient="horz" pos="2520">
          <p15:clr>
            <a:srgbClr val="5ACBF0"/>
          </p15:clr>
        </p15:guide>
        <p15:guide id="3" pos="6144">
          <p15:clr>
            <a:srgbClr val="5ACBF0"/>
          </p15:clr>
        </p15:guide>
        <p15:guide id="4" orient="horz" pos="2160">
          <p15:clr>
            <a:srgbClr val="FBAE40"/>
          </p15:clr>
        </p15:guide>
      </p15:sldGuideLst>
    </p:ext>
  </p:extLst>
</p:sldLayout>
</file>

<file path=ppt/slideMasters/_rels/slideMaster1.xml.rels><?xml version="1.0" encoding="UTF-8" standalone="yes"?>
<Relationships xmlns="http://schemas.openxmlformats.org/package/2006/relationships"><Relationship Id="rId26" Type="http://schemas.openxmlformats.org/officeDocument/2006/relationships/slideLayout" Target="../slideLayouts/slideLayout26.xml"/><Relationship Id="rId21" Type="http://schemas.openxmlformats.org/officeDocument/2006/relationships/slideLayout" Target="../slideLayouts/slideLayout21.xml"/><Relationship Id="rId42" Type="http://schemas.openxmlformats.org/officeDocument/2006/relationships/slideLayout" Target="../slideLayouts/slideLayout42.xml"/><Relationship Id="rId47" Type="http://schemas.openxmlformats.org/officeDocument/2006/relationships/slideLayout" Target="../slideLayouts/slideLayout47.xml"/><Relationship Id="rId63" Type="http://schemas.openxmlformats.org/officeDocument/2006/relationships/slideLayout" Target="../slideLayouts/slideLayout63.xml"/><Relationship Id="rId68" Type="http://schemas.openxmlformats.org/officeDocument/2006/relationships/slideLayout" Target="../slideLayouts/slideLayout68.xml"/><Relationship Id="rId16" Type="http://schemas.openxmlformats.org/officeDocument/2006/relationships/slideLayout" Target="../slideLayouts/slideLayout1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slideLayout" Target="../slideLayouts/slideLayout40.xml"/><Relationship Id="rId45" Type="http://schemas.openxmlformats.org/officeDocument/2006/relationships/slideLayout" Target="../slideLayouts/slideLayout45.xml"/><Relationship Id="rId53" Type="http://schemas.openxmlformats.org/officeDocument/2006/relationships/slideLayout" Target="../slideLayouts/slideLayout53.xml"/><Relationship Id="rId58" Type="http://schemas.openxmlformats.org/officeDocument/2006/relationships/slideLayout" Target="../slideLayouts/slideLayout58.xml"/><Relationship Id="rId66" Type="http://schemas.openxmlformats.org/officeDocument/2006/relationships/slideLayout" Target="../slideLayouts/slideLayout66.xml"/><Relationship Id="rId74" Type="http://schemas.openxmlformats.org/officeDocument/2006/relationships/slideLayout" Target="../slideLayouts/slideLayout74.xml"/><Relationship Id="rId79" Type="http://schemas.openxmlformats.org/officeDocument/2006/relationships/theme" Target="../theme/theme1.xml"/><Relationship Id="rId5" Type="http://schemas.openxmlformats.org/officeDocument/2006/relationships/slideLayout" Target="../slideLayouts/slideLayout5.xml"/><Relationship Id="rId61" Type="http://schemas.openxmlformats.org/officeDocument/2006/relationships/slideLayout" Target="../slideLayouts/slideLayout61.xml"/><Relationship Id="rId19" Type="http://schemas.openxmlformats.org/officeDocument/2006/relationships/slideLayout" Target="../slideLayouts/slideLayout1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43" Type="http://schemas.openxmlformats.org/officeDocument/2006/relationships/slideLayout" Target="../slideLayouts/slideLayout43.xml"/><Relationship Id="rId48" Type="http://schemas.openxmlformats.org/officeDocument/2006/relationships/slideLayout" Target="../slideLayouts/slideLayout48.xml"/><Relationship Id="rId56" Type="http://schemas.openxmlformats.org/officeDocument/2006/relationships/slideLayout" Target="../slideLayouts/slideLayout56.xml"/><Relationship Id="rId64" Type="http://schemas.openxmlformats.org/officeDocument/2006/relationships/slideLayout" Target="../slideLayouts/slideLayout64.xml"/><Relationship Id="rId69" Type="http://schemas.openxmlformats.org/officeDocument/2006/relationships/slideLayout" Target="../slideLayouts/slideLayout69.xml"/><Relationship Id="rId77" Type="http://schemas.openxmlformats.org/officeDocument/2006/relationships/slideLayout" Target="../slideLayouts/slideLayout77.xml"/><Relationship Id="rId8" Type="http://schemas.openxmlformats.org/officeDocument/2006/relationships/slideLayout" Target="../slideLayouts/slideLayout8.xml"/><Relationship Id="rId51" Type="http://schemas.openxmlformats.org/officeDocument/2006/relationships/slideLayout" Target="../slideLayouts/slideLayout51.xml"/><Relationship Id="rId72" Type="http://schemas.openxmlformats.org/officeDocument/2006/relationships/slideLayout" Target="../slideLayouts/slideLayout72.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46" Type="http://schemas.openxmlformats.org/officeDocument/2006/relationships/slideLayout" Target="../slideLayouts/slideLayout46.xml"/><Relationship Id="rId59" Type="http://schemas.openxmlformats.org/officeDocument/2006/relationships/slideLayout" Target="../slideLayouts/slideLayout59.xml"/><Relationship Id="rId67" Type="http://schemas.openxmlformats.org/officeDocument/2006/relationships/slideLayout" Target="../slideLayouts/slideLayout67.xml"/><Relationship Id="rId20" Type="http://schemas.openxmlformats.org/officeDocument/2006/relationships/slideLayout" Target="../slideLayouts/slideLayout20.xml"/><Relationship Id="rId41" Type="http://schemas.openxmlformats.org/officeDocument/2006/relationships/slideLayout" Target="../slideLayouts/slideLayout41.xml"/><Relationship Id="rId54" Type="http://schemas.openxmlformats.org/officeDocument/2006/relationships/slideLayout" Target="../slideLayouts/slideLayout54.xml"/><Relationship Id="rId62" Type="http://schemas.openxmlformats.org/officeDocument/2006/relationships/slideLayout" Target="../slideLayouts/slideLayout62.xml"/><Relationship Id="rId70" Type="http://schemas.openxmlformats.org/officeDocument/2006/relationships/slideLayout" Target="../slideLayouts/slideLayout70.xml"/><Relationship Id="rId75" Type="http://schemas.openxmlformats.org/officeDocument/2006/relationships/slideLayout" Target="../slideLayouts/slideLayout75.xml"/><Relationship Id="rId1" Type="http://schemas.openxmlformats.org/officeDocument/2006/relationships/slideLayout" Target="../slideLayouts/slideLayout1.xml"/><Relationship Id="rId6" Type="http://schemas.openxmlformats.org/officeDocument/2006/relationships/slideLayout" Target="../slideLayouts/slideLayout6.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49" Type="http://schemas.openxmlformats.org/officeDocument/2006/relationships/slideLayout" Target="../slideLayouts/slideLayout49.xml"/><Relationship Id="rId57" Type="http://schemas.openxmlformats.org/officeDocument/2006/relationships/slideLayout" Target="../slideLayouts/slideLayout57.xml"/><Relationship Id="rId10" Type="http://schemas.openxmlformats.org/officeDocument/2006/relationships/slideLayout" Target="../slideLayouts/slideLayout10.xml"/><Relationship Id="rId31" Type="http://schemas.openxmlformats.org/officeDocument/2006/relationships/slideLayout" Target="../slideLayouts/slideLayout31.xml"/><Relationship Id="rId44" Type="http://schemas.openxmlformats.org/officeDocument/2006/relationships/slideLayout" Target="../slideLayouts/slideLayout44.xml"/><Relationship Id="rId52" Type="http://schemas.openxmlformats.org/officeDocument/2006/relationships/slideLayout" Target="../slideLayouts/slideLayout52.xml"/><Relationship Id="rId60" Type="http://schemas.openxmlformats.org/officeDocument/2006/relationships/slideLayout" Target="../slideLayouts/slideLayout60.xml"/><Relationship Id="rId65" Type="http://schemas.openxmlformats.org/officeDocument/2006/relationships/slideLayout" Target="../slideLayouts/slideLayout65.xml"/><Relationship Id="rId73" Type="http://schemas.openxmlformats.org/officeDocument/2006/relationships/slideLayout" Target="../slideLayouts/slideLayout73.xml"/><Relationship Id="rId78" Type="http://schemas.openxmlformats.org/officeDocument/2006/relationships/slideLayout" Target="../slideLayouts/slideLayout78.xml"/><Relationship Id="rId4" Type="http://schemas.openxmlformats.org/officeDocument/2006/relationships/slideLayout" Target="../slideLayouts/slideLayout4.xml"/><Relationship Id="rId9" Type="http://schemas.openxmlformats.org/officeDocument/2006/relationships/slideLayout" Target="../slideLayouts/slideLayout9.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9" Type="http://schemas.openxmlformats.org/officeDocument/2006/relationships/slideLayout" Target="../slideLayouts/slideLayout39.xml"/><Relationship Id="rId34" Type="http://schemas.openxmlformats.org/officeDocument/2006/relationships/slideLayout" Target="../slideLayouts/slideLayout34.xml"/><Relationship Id="rId50" Type="http://schemas.openxmlformats.org/officeDocument/2006/relationships/slideLayout" Target="../slideLayouts/slideLayout50.xml"/><Relationship Id="rId55" Type="http://schemas.openxmlformats.org/officeDocument/2006/relationships/slideLayout" Target="../slideLayouts/slideLayout55.xml"/><Relationship Id="rId76" Type="http://schemas.openxmlformats.org/officeDocument/2006/relationships/slideLayout" Target="../slideLayouts/slideLayout76.xml"/><Relationship Id="rId7" Type="http://schemas.openxmlformats.org/officeDocument/2006/relationships/slideLayout" Target="../slideLayouts/slideLayout7.xml"/><Relationship Id="rId71" Type="http://schemas.openxmlformats.org/officeDocument/2006/relationships/slideLayout" Target="../slideLayouts/slideLayout71.xml"/><Relationship Id="rId2" Type="http://schemas.openxmlformats.org/officeDocument/2006/relationships/slideLayout" Target="../slideLayouts/slideLayout2.xml"/><Relationship Id="rId29" Type="http://schemas.openxmlformats.org/officeDocument/2006/relationships/slideLayout" Target="../slideLayouts/slideLayout29.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A10E5959-D46D-0736-A6A5-63C314807E13}"/>
              </a:ext>
            </a:extLst>
          </p:cNvPr>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en-US"/>
              <a:t>Click to edit Master title style</a:t>
            </a:r>
            <a:endParaRPr lang="en-GB"/>
          </a:p>
        </p:txBody>
      </p:sp>
      <p:sp>
        <p:nvSpPr>
          <p:cNvPr id="3" name="Text Placeholder 2">
            <a:extLst>
              <a:ext uri="{FF2B5EF4-FFF2-40B4-BE49-F238E27FC236}">
                <a16:creationId xmlns:a16="http://schemas.microsoft.com/office/drawing/2014/main" id="{4EA38467-465D-D666-F25B-116441FBD11A}"/>
              </a:ext>
            </a:extLst>
          </p:cNvPr>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B5B19139-5088-0111-2EF8-7B813599D989}"/>
              </a:ext>
            </a:extLst>
          </p:cNvPr>
          <p:cNvSpPr>
            <a:spLocks noGrp="1"/>
          </p:cNvSpPr>
          <p:nvPr>
            <p:ph type="dt" sz="half" idx="2"/>
          </p:nvPr>
        </p:nvSpPr>
        <p:spPr>
          <a:xfrm>
            <a:off x="628650" y="6356351"/>
            <a:ext cx="2057400" cy="365125"/>
          </a:xfrm>
          <a:prstGeom prst="rect">
            <a:avLst/>
          </a:prstGeom>
        </p:spPr>
        <p:txBody>
          <a:bodyPr vert="horz" lIns="91440" tIns="45720" rIns="91440" bIns="45720" rtlCol="0" anchor="ctr"/>
          <a:lstStyle>
            <a:lvl1pPr algn="l">
              <a:defRPr sz="900">
                <a:solidFill>
                  <a:schemeClr val="tx1">
                    <a:tint val="82000"/>
                  </a:schemeClr>
                </a:solidFill>
              </a:defRPr>
            </a:lvl1pPr>
          </a:lstStyle>
          <a:p>
            <a:fld id="{250F2193-C31C-49F1-989E-72B32DCA742C}" type="datetimeFigureOut">
              <a:rPr lang="en-GB" smtClean="0"/>
              <a:t>24/02/2026</a:t>
            </a:fld>
            <a:endParaRPr lang="en-GB"/>
          </a:p>
        </p:txBody>
      </p:sp>
      <p:sp>
        <p:nvSpPr>
          <p:cNvPr id="5" name="Footer Placeholder 4">
            <a:extLst>
              <a:ext uri="{FF2B5EF4-FFF2-40B4-BE49-F238E27FC236}">
                <a16:creationId xmlns:a16="http://schemas.microsoft.com/office/drawing/2014/main" id="{F306BED5-BA4F-FC4B-77CD-4C7546A061DF}"/>
              </a:ext>
            </a:extLst>
          </p:cNvPr>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900">
                <a:solidFill>
                  <a:schemeClr val="tx1">
                    <a:tint val="82000"/>
                  </a:schemeClr>
                </a:solidFill>
              </a:defRPr>
            </a:lvl1pPr>
          </a:lstStyle>
          <a:p>
            <a:endParaRPr lang="en-GB"/>
          </a:p>
        </p:txBody>
      </p:sp>
      <p:sp>
        <p:nvSpPr>
          <p:cNvPr id="6" name="Slide Number Placeholder 5">
            <a:extLst>
              <a:ext uri="{FF2B5EF4-FFF2-40B4-BE49-F238E27FC236}">
                <a16:creationId xmlns:a16="http://schemas.microsoft.com/office/drawing/2014/main" id="{365997AA-2810-5F8F-FF76-10EAB3A8B2B1}"/>
              </a:ext>
            </a:extLst>
          </p:cNvPr>
          <p:cNvSpPr>
            <a:spLocks noGrp="1"/>
          </p:cNvSpPr>
          <p:nvPr>
            <p:ph type="sldNum" sz="quarter" idx="4"/>
          </p:nvPr>
        </p:nvSpPr>
        <p:spPr>
          <a:xfrm>
            <a:off x="6457950" y="6356351"/>
            <a:ext cx="2057400" cy="365125"/>
          </a:xfrm>
          <a:prstGeom prst="rect">
            <a:avLst/>
          </a:prstGeom>
        </p:spPr>
        <p:txBody>
          <a:bodyPr vert="horz" lIns="91440" tIns="45720" rIns="91440" bIns="45720" rtlCol="0" anchor="ctr"/>
          <a:lstStyle>
            <a:lvl1pPr algn="r">
              <a:defRPr sz="900">
                <a:solidFill>
                  <a:schemeClr val="tx1">
                    <a:tint val="82000"/>
                  </a:schemeClr>
                </a:solidFill>
              </a:defRPr>
            </a:lvl1pPr>
          </a:lstStyle>
          <a:p>
            <a:fld id="{B42DE41B-96B5-4FF7-B1AD-F00BA16E1B53}" type="slidenum">
              <a:rPr lang="en-GB" smtClean="0"/>
              <a:t>‹#›</a:t>
            </a:fld>
            <a:endParaRPr lang="en-GB"/>
          </a:p>
        </p:txBody>
      </p:sp>
    </p:spTree>
    <p:extLst>
      <p:ext uri="{BB962C8B-B14F-4D97-AF65-F5344CB8AC3E}">
        <p14:creationId xmlns:p14="http://schemas.microsoft.com/office/powerpoint/2010/main" val="225097252"/>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 id="2147483678" r:id="rId18"/>
    <p:sldLayoutId id="2147483679" r:id="rId19"/>
    <p:sldLayoutId id="2147483680" r:id="rId20"/>
    <p:sldLayoutId id="2147483681" r:id="rId21"/>
    <p:sldLayoutId id="2147483682" r:id="rId22"/>
    <p:sldLayoutId id="2147483683" r:id="rId23"/>
    <p:sldLayoutId id="2147483684" r:id="rId24"/>
    <p:sldLayoutId id="2147483685" r:id="rId25"/>
    <p:sldLayoutId id="2147483686" r:id="rId26"/>
    <p:sldLayoutId id="2147483687" r:id="rId27"/>
    <p:sldLayoutId id="2147483688" r:id="rId28"/>
    <p:sldLayoutId id="2147483689" r:id="rId29"/>
    <p:sldLayoutId id="2147483690" r:id="rId30"/>
    <p:sldLayoutId id="2147483691" r:id="rId31"/>
    <p:sldLayoutId id="2147483692" r:id="rId32"/>
    <p:sldLayoutId id="2147483693" r:id="rId33"/>
    <p:sldLayoutId id="2147483694" r:id="rId34"/>
    <p:sldLayoutId id="2147483695" r:id="rId35"/>
    <p:sldLayoutId id="2147483696" r:id="rId36"/>
    <p:sldLayoutId id="2147483697" r:id="rId37"/>
    <p:sldLayoutId id="2147483698" r:id="rId38"/>
    <p:sldLayoutId id="2147483699" r:id="rId39"/>
    <p:sldLayoutId id="2147483700" r:id="rId40"/>
    <p:sldLayoutId id="2147483701" r:id="rId41"/>
    <p:sldLayoutId id="2147483702" r:id="rId42"/>
    <p:sldLayoutId id="2147483703" r:id="rId43"/>
    <p:sldLayoutId id="2147483704" r:id="rId44"/>
    <p:sldLayoutId id="2147483705" r:id="rId45"/>
    <p:sldLayoutId id="2147483706" r:id="rId46"/>
    <p:sldLayoutId id="2147483707" r:id="rId47"/>
    <p:sldLayoutId id="2147483708" r:id="rId48"/>
    <p:sldLayoutId id="2147483709" r:id="rId49"/>
    <p:sldLayoutId id="2147483710" r:id="rId50"/>
    <p:sldLayoutId id="2147483711" r:id="rId51"/>
    <p:sldLayoutId id="2147483712" r:id="rId52"/>
    <p:sldLayoutId id="2147483713" r:id="rId53"/>
    <p:sldLayoutId id="2147483714" r:id="rId54"/>
    <p:sldLayoutId id="2147483715" r:id="rId55"/>
    <p:sldLayoutId id="2147483716" r:id="rId56"/>
    <p:sldLayoutId id="2147483717" r:id="rId57"/>
    <p:sldLayoutId id="2147483718" r:id="rId58"/>
    <p:sldLayoutId id="2147483719" r:id="rId59"/>
    <p:sldLayoutId id="2147483720" r:id="rId60"/>
    <p:sldLayoutId id="2147483721" r:id="rId61"/>
    <p:sldLayoutId id="2147483722" r:id="rId62"/>
    <p:sldLayoutId id="2147483723" r:id="rId63"/>
    <p:sldLayoutId id="2147483724" r:id="rId64"/>
    <p:sldLayoutId id="2147483725" r:id="rId65"/>
    <p:sldLayoutId id="2147483726" r:id="rId66"/>
    <p:sldLayoutId id="2147483727" r:id="rId67"/>
    <p:sldLayoutId id="2147483728" r:id="rId68"/>
    <p:sldLayoutId id="2147483729" r:id="rId69"/>
    <p:sldLayoutId id="2147483730" r:id="rId70"/>
    <p:sldLayoutId id="2147483731" r:id="rId71"/>
    <p:sldLayoutId id="2147483732" r:id="rId72"/>
    <p:sldLayoutId id="2147483733" r:id="rId73"/>
    <p:sldLayoutId id="2147483734" r:id="rId74"/>
    <p:sldLayoutId id="2147483735" r:id="rId75"/>
    <p:sldLayoutId id="2147483736" r:id="rId76"/>
    <p:sldLayoutId id="2147483737" r:id="rId77"/>
    <p:sldLayoutId id="2147483738" r:id="rId78"/>
  </p:sldLayoutIdLst>
  <p:txStyles>
    <p:titleStyle>
      <a:lvl1pPr algn="l" defTabSz="685800" rtl="0" eaLnBrk="1" latinLnBrk="0" hangingPunct="1">
        <a:lnSpc>
          <a:spcPct val="90000"/>
        </a:lnSpc>
        <a:spcBef>
          <a:spcPct val="0"/>
        </a:spcBef>
        <a:buNone/>
        <a:defRPr sz="3300" kern="1200">
          <a:solidFill>
            <a:schemeClr val="tx1"/>
          </a:solidFill>
          <a:latin typeface="+mj-lt"/>
          <a:ea typeface="+mj-ea"/>
          <a:cs typeface="+mj-cs"/>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diagramLayout" Target="../diagrams/layout3.xml"/><Relationship Id="rId2" Type="http://schemas.openxmlformats.org/officeDocument/2006/relationships/diagramData" Target="../diagrams/data3.xml"/><Relationship Id="rId1" Type="http://schemas.openxmlformats.org/officeDocument/2006/relationships/slideLayout" Target="../slideLayouts/slideLayout7.xml"/><Relationship Id="rId6" Type="http://schemas.microsoft.com/office/2007/relationships/diagramDrawing" Target="../diagrams/drawing3.xml"/><Relationship Id="rId5" Type="http://schemas.openxmlformats.org/officeDocument/2006/relationships/diagramColors" Target="../diagrams/colors3.xml"/><Relationship Id="rId4" Type="http://schemas.openxmlformats.org/officeDocument/2006/relationships/diagramQuickStyle" Target="../diagrams/quickStyle3.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26.xml.rels><?xml version="1.0" encoding="UTF-8" standalone="yes"?>
<Relationships xmlns="http://schemas.openxmlformats.org/package/2006/relationships"><Relationship Id="rId2" Type="http://schemas.openxmlformats.org/officeDocument/2006/relationships/hyperlink" Target="https://explain.dalibo.com/" TargetMode="External"/><Relationship Id="rId1" Type="http://schemas.openxmlformats.org/officeDocument/2006/relationships/slideLayout" Target="../slideLayouts/slideLayout11.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35.xml"/></Relationships>
</file>

<file path=ppt/slides/_rels/slide3.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7.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4.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7.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9DB496-373E-D59A-D7DB-6299FC1FF053}"/>
              </a:ext>
            </a:extLst>
          </p:cNvPr>
          <p:cNvSpPr>
            <a:spLocks noGrp="1"/>
          </p:cNvSpPr>
          <p:nvPr>
            <p:ph type="title"/>
          </p:nvPr>
        </p:nvSpPr>
        <p:spPr/>
        <p:txBody>
          <a:bodyPr anchor="ctr">
            <a:normAutofit/>
          </a:bodyPr>
          <a:lstStyle/>
          <a:p>
            <a:r>
              <a:rPr lang="en-GB" b="1" dirty="0"/>
              <a:t>PostgreSQL Query Execution Process</a:t>
            </a:r>
          </a:p>
        </p:txBody>
      </p:sp>
      <p:sp>
        <p:nvSpPr>
          <p:cNvPr id="3" name="Subtitle 2">
            <a:extLst>
              <a:ext uri="{FF2B5EF4-FFF2-40B4-BE49-F238E27FC236}">
                <a16:creationId xmlns:a16="http://schemas.microsoft.com/office/drawing/2014/main" id="{AC8157BF-CD52-8D3D-890C-81A7F98C6201}"/>
              </a:ext>
            </a:extLst>
          </p:cNvPr>
          <p:cNvSpPr>
            <a:spLocks noGrp="1"/>
          </p:cNvSpPr>
          <p:nvPr>
            <p:ph type="body" sz="quarter" idx="12"/>
          </p:nvPr>
        </p:nvSpPr>
        <p:spPr>
          <a:xfrm>
            <a:off x="7385050" y="5793327"/>
            <a:ext cx="1758950" cy="167225"/>
          </a:xfrm>
        </p:spPr>
        <p:txBody>
          <a:bodyPr anchor="t">
            <a:noAutofit/>
          </a:bodyPr>
          <a:lstStyle/>
          <a:p>
            <a:pPr>
              <a:spcAft>
                <a:spcPts val="600"/>
              </a:spcAft>
            </a:pPr>
            <a:r>
              <a:rPr lang="en-GB" sz="1800" dirty="0"/>
              <a:t>CATs</a:t>
            </a:r>
          </a:p>
          <a:p>
            <a:pPr>
              <a:spcAft>
                <a:spcPts val="600"/>
              </a:spcAft>
            </a:pPr>
            <a:r>
              <a:rPr lang="en-GB" sz="1800" dirty="0"/>
              <a:t>Lauro Ojeda</a:t>
            </a:r>
          </a:p>
          <a:p>
            <a:pPr>
              <a:spcAft>
                <a:spcPts val="600"/>
              </a:spcAft>
            </a:pPr>
            <a:r>
              <a:rPr lang="en-GB" sz="1800" dirty="0"/>
              <a:t>Paula Berenguel</a:t>
            </a:r>
          </a:p>
        </p:txBody>
      </p:sp>
    </p:spTree>
    <p:extLst>
      <p:ext uri="{BB962C8B-B14F-4D97-AF65-F5344CB8AC3E}">
        <p14:creationId xmlns:p14="http://schemas.microsoft.com/office/powerpoint/2010/main" val="40649272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705100" y="88756"/>
            <a:ext cx="3733800" cy="833626"/>
          </a:xfrm>
        </p:spPr>
        <p:txBody>
          <a:bodyPr>
            <a:normAutofit fontScale="90000"/>
          </a:bodyPr>
          <a:lstStyle/>
          <a:p>
            <a:r>
              <a:rPr b="1" dirty="0">
                <a:solidFill>
                  <a:schemeClr val="tx2">
                    <a:lumMod val="75000"/>
                    <a:lumOff val="25000"/>
                  </a:schemeClr>
                </a:solidFill>
              </a:rPr>
              <a:t>Planner: Plan Generation &amp; Path Selection</a:t>
            </a:r>
          </a:p>
        </p:txBody>
      </p:sp>
      <p:sp>
        <p:nvSpPr>
          <p:cNvPr id="3" name="Content Placeholder 2"/>
          <p:cNvSpPr>
            <a:spLocks noGrp="1"/>
          </p:cNvSpPr>
          <p:nvPr>
            <p:ph type="body" sz="quarter" idx="12"/>
          </p:nvPr>
        </p:nvSpPr>
        <p:spPr>
          <a:xfrm>
            <a:off x="190242" y="2384855"/>
            <a:ext cx="8763515" cy="2100648"/>
          </a:xfrm>
        </p:spPr>
        <p:txBody>
          <a:bodyPr>
            <a:noAutofit/>
          </a:bodyPr>
          <a:lstStyle/>
          <a:p>
            <a:pPr marL="342900" indent="-342900">
              <a:lnSpc>
                <a:spcPct val="150000"/>
              </a:lnSpc>
              <a:buFont typeface="Arial" panose="020B0604020202020204" pitchFamily="34" charset="0"/>
              <a:buChar char="•"/>
              <a:defRPr sz="1800"/>
            </a:pPr>
            <a:r>
              <a:rPr lang="en-GB" sz="2400" dirty="0">
                <a:solidFill>
                  <a:schemeClr val="accent4">
                    <a:lumMod val="50000"/>
                  </a:schemeClr>
                </a:solidFill>
              </a:rPr>
              <a:t>Evaluates multiple possible join orders </a:t>
            </a:r>
          </a:p>
          <a:p>
            <a:pPr marL="342900" indent="-342900">
              <a:lnSpc>
                <a:spcPct val="150000"/>
              </a:lnSpc>
              <a:buFont typeface="Arial" panose="020B0604020202020204" pitchFamily="34" charset="0"/>
              <a:buChar char="•"/>
              <a:defRPr sz="1800"/>
            </a:pPr>
            <a:r>
              <a:rPr lang="en-GB" sz="2400" dirty="0">
                <a:solidFill>
                  <a:schemeClr val="accent4">
                    <a:lumMod val="50000"/>
                  </a:schemeClr>
                </a:solidFill>
              </a:rPr>
              <a:t>Uses dynamic programming for join order optimization</a:t>
            </a:r>
          </a:p>
          <a:p>
            <a:pPr marL="342900" indent="-342900">
              <a:lnSpc>
                <a:spcPct val="150000"/>
              </a:lnSpc>
              <a:buFont typeface="Arial" panose="020B0604020202020204" pitchFamily="34" charset="0"/>
              <a:buChar char="•"/>
              <a:defRPr sz="1800"/>
            </a:pPr>
            <a:r>
              <a:rPr lang="en-GB" sz="2400" dirty="0">
                <a:solidFill>
                  <a:schemeClr val="accent4">
                    <a:lumMod val="50000"/>
                  </a:schemeClr>
                </a:solidFill>
              </a:rPr>
              <a:t>Chooses cheapest path based on total estimated cost</a:t>
            </a:r>
          </a:p>
          <a:p>
            <a:pPr marL="342900" indent="-342900">
              <a:lnSpc>
                <a:spcPct val="150000"/>
              </a:lnSpc>
              <a:buFont typeface="Arial" panose="020B0604020202020204" pitchFamily="34" charset="0"/>
              <a:buChar char="•"/>
              <a:defRPr sz="1800"/>
            </a:pPr>
            <a:r>
              <a:rPr lang="en-GB" sz="2400" dirty="0">
                <a:solidFill>
                  <a:schemeClr val="accent4">
                    <a:lumMod val="50000"/>
                  </a:schemeClr>
                </a:solidFill>
              </a:rPr>
              <a:t>Final output: Plan Tree, including scan nodes, join nodes, filters</a:t>
            </a:r>
            <a:endParaRPr sz="2400" dirty="0">
              <a:solidFill>
                <a:schemeClr val="accent4">
                  <a:lumMod val="50000"/>
                </a:schemeClr>
              </a:solidFill>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875652" y="31091"/>
            <a:ext cx="5392695" cy="833626"/>
          </a:xfrm>
        </p:spPr>
        <p:txBody>
          <a:bodyPr/>
          <a:lstStyle/>
          <a:p>
            <a:r>
              <a:rPr b="1" dirty="0">
                <a:solidFill>
                  <a:schemeClr val="tx2">
                    <a:lumMod val="75000"/>
                    <a:lumOff val="25000"/>
                  </a:schemeClr>
                </a:solidFill>
              </a:rPr>
              <a:t>Step 5: The Executor — Overview</a:t>
            </a:r>
          </a:p>
        </p:txBody>
      </p:sp>
      <p:sp>
        <p:nvSpPr>
          <p:cNvPr id="3" name="Content Placeholder 2"/>
          <p:cNvSpPr>
            <a:spLocks noGrp="1"/>
          </p:cNvSpPr>
          <p:nvPr>
            <p:ph type="body" sz="quarter" idx="12"/>
          </p:nvPr>
        </p:nvSpPr>
        <p:spPr>
          <a:xfrm>
            <a:off x="372246" y="2317921"/>
            <a:ext cx="8129201" cy="2222157"/>
          </a:xfrm>
        </p:spPr>
        <p:txBody>
          <a:bodyPr>
            <a:noAutofit/>
          </a:bodyPr>
          <a:lstStyle/>
          <a:p>
            <a:pPr marL="342900" indent="-342900">
              <a:lnSpc>
                <a:spcPct val="150000"/>
              </a:lnSpc>
              <a:buFont typeface="Arial" panose="020B0604020202020204" pitchFamily="34" charset="0"/>
              <a:buChar char="•"/>
              <a:defRPr sz="1800"/>
            </a:pPr>
            <a:r>
              <a:rPr lang="en-GB" sz="2400" dirty="0">
                <a:solidFill>
                  <a:schemeClr val="accent4">
                    <a:lumMod val="50000"/>
                  </a:schemeClr>
                </a:solidFill>
              </a:rPr>
              <a:t>Executor receives the plan tree from the planner</a:t>
            </a:r>
          </a:p>
          <a:p>
            <a:pPr marL="342900" indent="-342900">
              <a:lnSpc>
                <a:spcPct val="150000"/>
              </a:lnSpc>
              <a:buFont typeface="Arial" panose="020B0604020202020204" pitchFamily="34" charset="0"/>
              <a:buChar char="•"/>
              <a:defRPr sz="1800"/>
            </a:pPr>
            <a:r>
              <a:rPr lang="en-GB" sz="2400" dirty="0">
                <a:solidFill>
                  <a:schemeClr val="accent4">
                    <a:lumMod val="50000"/>
                  </a:schemeClr>
                </a:solidFill>
              </a:rPr>
              <a:t>Walks the tree node by node (bottom to the top)</a:t>
            </a:r>
          </a:p>
          <a:p>
            <a:pPr marL="342900" indent="-342900">
              <a:lnSpc>
                <a:spcPct val="150000"/>
              </a:lnSpc>
              <a:buFont typeface="Arial" panose="020B0604020202020204" pitchFamily="34" charset="0"/>
              <a:buChar char="•"/>
              <a:defRPr sz="1800"/>
            </a:pPr>
            <a:r>
              <a:rPr lang="en-GB" sz="2400" dirty="0">
                <a:solidFill>
                  <a:schemeClr val="accent4">
                    <a:lumMod val="50000"/>
                  </a:schemeClr>
                </a:solidFill>
              </a:rPr>
              <a:t>Executes each node: scan → filter → join → aggregate</a:t>
            </a:r>
          </a:p>
          <a:p>
            <a:pPr marL="342900" indent="-342900">
              <a:lnSpc>
                <a:spcPct val="150000"/>
              </a:lnSpc>
              <a:buFont typeface="Arial" panose="020B0604020202020204" pitchFamily="34" charset="0"/>
              <a:buChar char="•"/>
              <a:defRPr sz="1800"/>
            </a:pPr>
            <a:r>
              <a:rPr lang="en-GB" sz="2400" dirty="0">
                <a:solidFill>
                  <a:schemeClr val="accent4">
                    <a:lumMod val="50000"/>
                  </a:schemeClr>
                </a:solidFill>
              </a:rPr>
              <a:t>Returns tuples back up through parent nodes</a:t>
            </a:r>
            <a:endParaRPr sz="2400" dirty="0">
              <a:solidFill>
                <a:schemeClr val="accent4">
                  <a:lumMod val="50000"/>
                </a:schemeClr>
              </a:solidFill>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705100" y="6377"/>
            <a:ext cx="3733800" cy="833626"/>
          </a:xfrm>
        </p:spPr>
        <p:txBody>
          <a:bodyPr>
            <a:normAutofit fontScale="90000"/>
          </a:bodyPr>
          <a:lstStyle/>
          <a:p>
            <a:r>
              <a:rPr b="1" dirty="0">
                <a:solidFill>
                  <a:schemeClr val="tx2">
                    <a:lumMod val="75000"/>
                    <a:lumOff val="25000"/>
                  </a:schemeClr>
                </a:solidFill>
              </a:rPr>
              <a:t>How PostgreSQL Fetches Data (Disk &amp; Memory)</a:t>
            </a:r>
          </a:p>
        </p:txBody>
      </p:sp>
      <p:sp>
        <p:nvSpPr>
          <p:cNvPr id="3" name="TextBox 2"/>
          <p:cNvSpPr txBox="1"/>
          <p:nvPr/>
        </p:nvSpPr>
        <p:spPr>
          <a:xfrm>
            <a:off x="258127" y="1600213"/>
            <a:ext cx="8627746" cy="2255041"/>
          </a:xfrm>
          <a:prstGeom prst="rect">
            <a:avLst/>
          </a:prstGeom>
          <a:noFill/>
        </p:spPr>
        <p:txBody>
          <a:bodyPr wrap="none">
            <a:spAutoFit/>
          </a:bodyPr>
          <a:lstStyle/>
          <a:p>
            <a:pPr marL="285750" indent="-285750">
              <a:lnSpc>
                <a:spcPct val="150000"/>
              </a:lnSpc>
              <a:buFont typeface="Arial" panose="020B0604020202020204" pitchFamily="34" charset="0"/>
              <a:buChar char="•"/>
              <a:defRPr sz="1800"/>
            </a:pPr>
            <a:r>
              <a:rPr sz="2400" dirty="0">
                <a:solidFill>
                  <a:schemeClr val="accent4">
                    <a:lumMod val="50000"/>
                  </a:schemeClr>
                </a:solidFill>
              </a:rPr>
              <a:t>Executor requests </a:t>
            </a:r>
            <a:r>
              <a:rPr lang="en-GB" sz="2400" dirty="0">
                <a:solidFill>
                  <a:schemeClr val="accent4">
                    <a:lumMod val="50000"/>
                  </a:schemeClr>
                </a:solidFill>
              </a:rPr>
              <a:t>data</a:t>
            </a:r>
            <a:r>
              <a:rPr sz="2400" dirty="0">
                <a:solidFill>
                  <a:schemeClr val="accent4">
                    <a:lumMod val="50000"/>
                  </a:schemeClr>
                </a:solidFill>
              </a:rPr>
              <a:t> </a:t>
            </a:r>
            <a:endParaRPr lang="en-GB" sz="2400" dirty="0">
              <a:solidFill>
                <a:schemeClr val="accent4">
                  <a:lumMod val="50000"/>
                </a:schemeClr>
              </a:solidFill>
            </a:endParaRPr>
          </a:p>
          <a:p>
            <a:pPr marL="742950" lvl="1" indent="-285750">
              <a:lnSpc>
                <a:spcPct val="150000"/>
              </a:lnSpc>
              <a:buFont typeface="Arial" panose="020B0604020202020204" pitchFamily="34" charset="0"/>
              <a:buChar char="•"/>
              <a:defRPr sz="1800"/>
            </a:pPr>
            <a:r>
              <a:rPr sz="2400" dirty="0">
                <a:solidFill>
                  <a:schemeClr val="accent4">
                    <a:lumMod val="50000"/>
                  </a:schemeClr>
                </a:solidFill>
              </a:rPr>
              <a:t>Buffer Manager checks Shared Buffers</a:t>
            </a:r>
            <a:r>
              <a:rPr lang="en-GB" sz="2400" dirty="0">
                <a:solidFill>
                  <a:schemeClr val="accent4">
                    <a:lumMod val="50000"/>
                  </a:schemeClr>
                </a:solidFill>
              </a:rPr>
              <a:t> if data is in memory</a:t>
            </a:r>
            <a:endParaRPr sz="2400" dirty="0">
              <a:solidFill>
                <a:schemeClr val="accent4">
                  <a:lumMod val="50000"/>
                </a:schemeClr>
              </a:solidFill>
            </a:endParaRPr>
          </a:p>
          <a:p>
            <a:pPr marL="742950" lvl="1" indent="-285750">
              <a:lnSpc>
                <a:spcPct val="150000"/>
              </a:lnSpc>
              <a:buFont typeface="Arial" panose="020B0604020202020204" pitchFamily="34" charset="0"/>
              <a:buChar char="•"/>
              <a:defRPr sz="1800"/>
            </a:pPr>
            <a:r>
              <a:rPr sz="2400" dirty="0">
                <a:solidFill>
                  <a:schemeClr val="accent4">
                    <a:lumMod val="50000"/>
                  </a:schemeClr>
                </a:solidFill>
              </a:rPr>
              <a:t>If miss: </a:t>
            </a:r>
            <a:r>
              <a:rPr lang="en-GB" sz="2400" dirty="0">
                <a:solidFill>
                  <a:schemeClr val="accent4">
                    <a:lumMod val="50000"/>
                  </a:schemeClr>
                </a:solidFill>
              </a:rPr>
              <a:t>brings data</a:t>
            </a:r>
            <a:r>
              <a:rPr sz="2400" dirty="0">
                <a:solidFill>
                  <a:schemeClr val="accent4">
                    <a:lumMod val="50000"/>
                  </a:schemeClr>
                </a:solidFill>
              </a:rPr>
              <a:t> from disk into buffers</a:t>
            </a:r>
          </a:p>
          <a:p>
            <a:pPr marL="285750" indent="-285750">
              <a:lnSpc>
                <a:spcPct val="150000"/>
              </a:lnSpc>
              <a:buFont typeface="Arial" panose="020B0604020202020204" pitchFamily="34" charset="0"/>
              <a:buChar char="•"/>
              <a:defRPr sz="1800"/>
            </a:pPr>
            <a:r>
              <a:rPr sz="2400" dirty="0">
                <a:solidFill>
                  <a:schemeClr val="accent4">
                    <a:lumMod val="50000"/>
                  </a:schemeClr>
                </a:solidFill>
              </a:rPr>
              <a:t>If memory pressure: OS may swap least-used pages</a:t>
            </a:r>
          </a:p>
        </p:txBody>
      </p:sp>
      <p:graphicFrame>
        <p:nvGraphicFramePr>
          <p:cNvPr id="14" name="Diagram 13">
            <a:extLst>
              <a:ext uri="{FF2B5EF4-FFF2-40B4-BE49-F238E27FC236}">
                <a16:creationId xmlns:a16="http://schemas.microsoft.com/office/drawing/2014/main" id="{EE321386-06F2-167F-AE4B-3BEC4534B7BC}"/>
              </a:ext>
            </a:extLst>
          </p:cNvPr>
          <p:cNvGraphicFramePr/>
          <p:nvPr>
            <p:extLst>
              <p:ext uri="{D42A27DB-BD31-4B8C-83A1-F6EECF244321}">
                <p14:modId xmlns:p14="http://schemas.microsoft.com/office/powerpoint/2010/main" val="910874743"/>
              </p:ext>
            </p:extLst>
          </p:nvPr>
        </p:nvGraphicFramePr>
        <p:xfrm>
          <a:off x="703458" y="4310664"/>
          <a:ext cx="7308716" cy="1638614"/>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14"/>
                                        </p:tgtEl>
                                        <p:attrNameLst>
                                          <p:attrName>style.visibility</p:attrName>
                                        </p:attrNameLst>
                                      </p:cBhvr>
                                      <p:to>
                                        <p:strVal val="visible"/>
                                      </p:to>
                                    </p:set>
                                    <p:animEffect transition="in" filter="fade">
                                      <p:cBhvr>
                                        <p:cTn id="12"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Graphic spid="14" grpId="0">
        <p:bldAsOne/>
      </p:bldGraphic>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705100" y="144560"/>
            <a:ext cx="3733800" cy="833626"/>
          </a:xfrm>
        </p:spPr>
        <p:txBody>
          <a:bodyPr/>
          <a:lstStyle/>
          <a:p>
            <a:r>
              <a:rPr b="1" dirty="0">
                <a:solidFill>
                  <a:schemeClr val="tx2">
                    <a:lumMod val="75000"/>
                    <a:lumOff val="25000"/>
                  </a:schemeClr>
                </a:solidFill>
              </a:rPr>
              <a:t>Buffer Manager &amp; Shared Buffers</a:t>
            </a:r>
          </a:p>
        </p:txBody>
      </p:sp>
      <p:sp>
        <p:nvSpPr>
          <p:cNvPr id="3" name="Content Placeholder 2"/>
          <p:cNvSpPr>
            <a:spLocks noGrp="1"/>
          </p:cNvSpPr>
          <p:nvPr>
            <p:ph type="body" sz="quarter" idx="12"/>
          </p:nvPr>
        </p:nvSpPr>
        <p:spPr>
          <a:xfrm>
            <a:off x="545241" y="1963694"/>
            <a:ext cx="8326909" cy="2930611"/>
          </a:xfrm>
        </p:spPr>
        <p:txBody>
          <a:bodyPr>
            <a:noAutofit/>
          </a:bodyPr>
          <a:lstStyle/>
          <a:p>
            <a:pPr marL="342900" indent="-342900">
              <a:lnSpc>
                <a:spcPct val="150000"/>
              </a:lnSpc>
              <a:buFont typeface="Arial" panose="020B0604020202020204" pitchFamily="34" charset="0"/>
              <a:buChar char="•"/>
              <a:defRPr sz="1800"/>
            </a:pPr>
            <a:r>
              <a:rPr lang="en-GB" sz="2400" dirty="0">
                <a:solidFill>
                  <a:schemeClr val="accent4">
                    <a:lumMod val="50000"/>
                  </a:schemeClr>
                </a:solidFill>
              </a:rPr>
              <a:t>Shared Buffers = main PostgreSQL memory cache</a:t>
            </a:r>
          </a:p>
          <a:p>
            <a:pPr marL="342900" indent="-342900">
              <a:lnSpc>
                <a:spcPct val="150000"/>
              </a:lnSpc>
              <a:buFont typeface="Arial" panose="020B0604020202020204" pitchFamily="34" charset="0"/>
              <a:buChar char="•"/>
              <a:defRPr sz="1800"/>
            </a:pPr>
            <a:r>
              <a:rPr sz="2400" dirty="0">
                <a:solidFill>
                  <a:schemeClr val="accent4">
                    <a:lumMod val="50000"/>
                  </a:schemeClr>
                </a:solidFill>
              </a:rPr>
              <a:t>All data reads/writes pass through shared buffers</a:t>
            </a:r>
          </a:p>
          <a:p>
            <a:pPr marL="342900" indent="-342900">
              <a:lnSpc>
                <a:spcPct val="150000"/>
              </a:lnSpc>
              <a:buFont typeface="Arial" panose="020B0604020202020204" pitchFamily="34" charset="0"/>
              <a:buChar char="•"/>
              <a:defRPr sz="1800"/>
            </a:pPr>
            <a:r>
              <a:rPr sz="2400" dirty="0">
                <a:solidFill>
                  <a:schemeClr val="accent4">
                    <a:lumMod val="50000"/>
                  </a:schemeClr>
                </a:solidFill>
              </a:rPr>
              <a:t>Background writer flushes dirty pages</a:t>
            </a:r>
            <a:endParaRPr lang="en-GB" sz="2400" dirty="0">
              <a:solidFill>
                <a:schemeClr val="accent4">
                  <a:lumMod val="50000"/>
                </a:schemeClr>
              </a:solidFill>
            </a:endParaRPr>
          </a:p>
          <a:p>
            <a:pPr marL="342900" indent="-342900">
              <a:lnSpc>
                <a:spcPct val="150000"/>
              </a:lnSpc>
              <a:buFont typeface="Arial" panose="020B0604020202020204" pitchFamily="34" charset="0"/>
              <a:buChar char="•"/>
              <a:defRPr sz="1800"/>
            </a:pPr>
            <a:r>
              <a:rPr lang="en-GB" sz="2400" dirty="0">
                <a:solidFill>
                  <a:schemeClr val="accent4">
                    <a:lumMod val="50000"/>
                  </a:schemeClr>
                </a:solidFill>
              </a:rPr>
              <a:t>Checkpoint ensures data persistence to disk</a:t>
            </a:r>
          </a:p>
          <a:p>
            <a:pPr marL="342900" indent="-342900">
              <a:lnSpc>
                <a:spcPct val="150000"/>
              </a:lnSpc>
              <a:buFont typeface="Arial" panose="020B0604020202020204" pitchFamily="34" charset="0"/>
              <a:buChar char="•"/>
              <a:defRPr sz="1800"/>
            </a:pPr>
            <a:r>
              <a:rPr sz="2400" dirty="0">
                <a:solidFill>
                  <a:schemeClr val="accent4">
                    <a:lumMod val="50000"/>
                  </a:schemeClr>
                </a:solidFill>
              </a:rPr>
              <a:t>Eviction policies manage cache under memory pressure</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705100" y="372703"/>
            <a:ext cx="3733800" cy="833626"/>
          </a:xfrm>
        </p:spPr>
        <p:txBody>
          <a:bodyPr/>
          <a:lstStyle/>
          <a:p>
            <a:r>
              <a:rPr lang="en-GB" b="1" dirty="0">
                <a:solidFill>
                  <a:schemeClr val="accent4">
                    <a:lumMod val="50000"/>
                  </a:schemeClr>
                </a:solidFill>
              </a:rPr>
              <a:t>Data which is ready, goes back to the client</a:t>
            </a:r>
            <a:endParaRPr b="1" dirty="0">
              <a:solidFill>
                <a:schemeClr val="accent4">
                  <a:lumMod val="50000"/>
                </a:schemeClr>
              </a:solidFill>
            </a:endParaRPr>
          </a:p>
        </p:txBody>
      </p:sp>
      <p:pic>
        <p:nvPicPr>
          <p:cNvPr id="7" name="Picture 6">
            <a:extLst>
              <a:ext uri="{FF2B5EF4-FFF2-40B4-BE49-F238E27FC236}">
                <a16:creationId xmlns:a16="http://schemas.microsoft.com/office/drawing/2014/main" id="{F41A3C87-4EFA-1FBF-F117-0B205C5B73B2}"/>
              </a:ext>
            </a:extLst>
          </p:cNvPr>
          <p:cNvPicPr>
            <a:picLocks noChangeAspect="1"/>
          </p:cNvPicPr>
          <p:nvPr/>
        </p:nvPicPr>
        <p:blipFill>
          <a:blip r:embed="rId2"/>
          <a:stretch>
            <a:fillRect/>
          </a:stretch>
        </p:blipFill>
        <p:spPr>
          <a:xfrm>
            <a:off x="1066311" y="2057208"/>
            <a:ext cx="7011378" cy="2743583"/>
          </a:xfrm>
          <a:prstGeom prst="rect">
            <a:avLst/>
          </a:prstGeom>
        </p:spPr>
      </p:pic>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531DA7E-BC9F-0070-2DAF-2681CA539EC7}"/>
            </a:ext>
          </a:extLst>
        </p:cNvPr>
        <p:cNvGrpSpPr/>
        <p:nvPr/>
      </p:nvGrpSpPr>
      <p:grpSpPr>
        <a:xfrm>
          <a:off x="0" y="0"/>
          <a:ext cx="0" cy="0"/>
          <a:chOff x="0" y="0"/>
          <a:chExt cx="0" cy="0"/>
        </a:xfrm>
      </p:grpSpPr>
      <p:sp>
        <p:nvSpPr>
          <p:cNvPr id="4" name="Title 3">
            <a:extLst>
              <a:ext uri="{FF2B5EF4-FFF2-40B4-BE49-F238E27FC236}">
                <a16:creationId xmlns:a16="http://schemas.microsoft.com/office/drawing/2014/main" id="{28D6DE1B-632E-9788-C444-8E37F72F656A}"/>
              </a:ext>
            </a:extLst>
          </p:cNvPr>
          <p:cNvSpPr>
            <a:spLocks noGrp="1"/>
          </p:cNvSpPr>
          <p:nvPr>
            <p:ph type="title"/>
          </p:nvPr>
        </p:nvSpPr>
        <p:spPr/>
        <p:txBody>
          <a:bodyPr/>
          <a:lstStyle/>
          <a:p>
            <a:r>
              <a:rPr lang="en-GB" dirty="0"/>
              <a:t>Interpreting the Execution Plan</a:t>
            </a:r>
          </a:p>
        </p:txBody>
      </p:sp>
    </p:spTree>
    <p:extLst>
      <p:ext uri="{BB962C8B-B14F-4D97-AF65-F5344CB8AC3E}">
        <p14:creationId xmlns:p14="http://schemas.microsoft.com/office/powerpoint/2010/main" val="2593361947"/>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CFBD4F-237D-F23A-C237-E74D4AAD2689}"/>
              </a:ext>
            </a:extLst>
          </p:cNvPr>
          <p:cNvSpPr>
            <a:spLocks noGrp="1"/>
          </p:cNvSpPr>
          <p:nvPr>
            <p:ph type="title"/>
          </p:nvPr>
        </p:nvSpPr>
        <p:spPr>
          <a:xfrm>
            <a:off x="2352674" y="34879"/>
            <a:ext cx="4438650" cy="833626"/>
          </a:xfrm>
        </p:spPr>
        <p:txBody>
          <a:bodyPr/>
          <a:lstStyle/>
          <a:p>
            <a:r>
              <a:rPr lang="en-GB" b="1" dirty="0">
                <a:solidFill>
                  <a:schemeClr val="tx2">
                    <a:lumMod val="75000"/>
                    <a:lumOff val="25000"/>
                  </a:schemeClr>
                </a:solidFill>
              </a:rPr>
              <a:t>What’s an Execution Plan?</a:t>
            </a:r>
          </a:p>
        </p:txBody>
      </p:sp>
      <p:sp>
        <p:nvSpPr>
          <p:cNvPr id="3" name="TextBox 2">
            <a:extLst>
              <a:ext uri="{FF2B5EF4-FFF2-40B4-BE49-F238E27FC236}">
                <a16:creationId xmlns:a16="http://schemas.microsoft.com/office/drawing/2014/main" id="{D079BA9E-DFF8-AFB6-E4C2-20DF3DD6FEFF}"/>
              </a:ext>
            </a:extLst>
          </p:cNvPr>
          <p:cNvSpPr txBox="1"/>
          <p:nvPr/>
        </p:nvSpPr>
        <p:spPr>
          <a:xfrm>
            <a:off x="867024" y="2090172"/>
            <a:ext cx="7409950" cy="2677656"/>
          </a:xfrm>
          <a:prstGeom prst="rect">
            <a:avLst/>
          </a:prstGeom>
          <a:noFill/>
        </p:spPr>
        <p:txBody>
          <a:bodyPr wrap="square" rtlCol="0">
            <a:spAutoFit/>
          </a:bodyPr>
          <a:lstStyle/>
          <a:p>
            <a:pPr fontAlgn="t"/>
            <a:r>
              <a:rPr lang="en-GB" sz="2400" dirty="0">
                <a:solidFill>
                  <a:schemeClr val="accent4">
                    <a:lumMod val="50000"/>
                  </a:schemeClr>
                </a:solidFill>
              </a:rPr>
              <a:t>An execution plan describes how the database runs a SQL query, including the order of operations, access methods, and join algorithms, and understanding it helps identify performance issues such as inefficient joins, incorrect row estimates, or missing indexes so you can optimize the query or schema to improve speed and resource usage.</a:t>
            </a:r>
          </a:p>
        </p:txBody>
      </p:sp>
    </p:spTree>
    <p:extLst>
      <p:ext uri="{BB962C8B-B14F-4D97-AF65-F5344CB8AC3E}">
        <p14:creationId xmlns:p14="http://schemas.microsoft.com/office/powerpoint/2010/main" val="12423997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160031" y="46177"/>
            <a:ext cx="4780233" cy="833626"/>
          </a:xfrm>
        </p:spPr>
        <p:txBody>
          <a:bodyPr/>
          <a:lstStyle/>
          <a:p>
            <a:r>
              <a:rPr b="1" dirty="0">
                <a:solidFill>
                  <a:schemeClr val="tx2">
                    <a:lumMod val="75000"/>
                    <a:lumOff val="25000"/>
                  </a:schemeClr>
                </a:solidFill>
              </a:rPr>
              <a:t>Execution Plan components 1</a:t>
            </a:r>
          </a:p>
        </p:txBody>
      </p:sp>
      <p:sp>
        <p:nvSpPr>
          <p:cNvPr id="3" name="Content Placeholder 2"/>
          <p:cNvSpPr>
            <a:spLocks noGrp="1"/>
          </p:cNvSpPr>
          <p:nvPr>
            <p:ph type="body" sz="quarter" idx="12"/>
          </p:nvPr>
        </p:nvSpPr>
        <p:spPr>
          <a:xfrm>
            <a:off x="487237" y="1148897"/>
            <a:ext cx="8052297" cy="2485415"/>
          </a:xfrm>
          <a:noFill/>
        </p:spPr>
        <p:txBody>
          <a:bodyPr vert="horz" wrap="square" lIns="0" tIns="0" rIns="0" bIns="0" rtlCol="0">
            <a:noAutofit/>
          </a:bodyPr>
          <a:lstStyle/>
          <a:p>
            <a:pPr marL="342900" indent="-342900">
              <a:lnSpc>
                <a:spcPct val="100000"/>
              </a:lnSpc>
              <a:buChar char="•"/>
            </a:pPr>
            <a:r>
              <a:rPr lang="en-GB" sz="2400" dirty="0">
                <a:solidFill>
                  <a:schemeClr val="accent4">
                    <a:lumMod val="50000"/>
                  </a:schemeClr>
                </a:solidFill>
              </a:rPr>
              <a:t>PostgreSQL plan is a hierarchical tree of nodes</a:t>
            </a:r>
          </a:p>
          <a:p>
            <a:pPr marL="342900" indent="-342900">
              <a:lnSpc>
                <a:spcPct val="100000"/>
              </a:lnSpc>
              <a:buChar char="•"/>
            </a:pPr>
            <a:r>
              <a:rPr lang="en-GB" sz="2400" dirty="0">
                <a:solidFill>
                  <a:schemeClr val="accent4">
                    <a:lumMod val="50000"/>
                  </a:schemeClr>
                </a:solidFill>
              </a:rPr>
              <a:t>Each node produces tuples for its parent node</a:t>
            </a:r>
          </a:p>
          <a:p>
            <a:pPr marL="342900" indent="-342900">
              <a:lnSpc>
                <a:spcPct val="100000"/>
              </a:lnSpc>
              <a:buChar char="•"/>
            </a:pPr>
            <a:r>
              <a:rPr lang="en-GB" sz="2400" dirty="0">
                <a:solidFill>
                  <a:schemeClr val="accent4">
                    <a:lumMod val="50000"/>
                  </a:schemeClr>
                </a:solidFill>
              </a:rPr>
              <a:t>Each node can be identified by the right arrow in the EP</a:t>
            </a:r>
          </a:p>
          <a:p>
            <a:pPr marL="342900" indent="-342900">
              <a:lnSpc>
                <a:spcPct val="100000"/>
              </a:lnSpc>
              <a:buChar char="•"/>
            </a:pPr>
            <a:r>
              <a:rPr lang="en-GB" sz="2400" dirty="0">
                <a:solidFill>
                  <a:schemeClr val="accent4">
                    <a:lumMod val="50000"/>
                  </a:schemeClr>
                </a:solidFill>
              </a:rPr>
              <a:t>Types of nodes:</a:t>
            </a:r>
          </a:p>
          <a:p>
            <a:pPr lvl="1">
              <a:lnSpc>
                <a:spcPct val="100000"/>
              </a:lnSpc>
            </a:pPr>
            <a:r>
              <a:rPr lang="en-GB" dirty="0"/>
              <a:t>Compute operations: Gather, Sort, Aggregate, Hash</a:t>
            </a:r>
          </a:p>
          <a:p>
            <a:pPr lvl="1">
              <a:lnSpc>
                <a:spcPct val="100000"/>
              </a:lnSpc>
            </a:pPr>
            <a:r>
              <a:rPr lang="en-GB" dirty="0"/>
              <a:t>Execution methods: Sequential Scan, Index Scan, Index Only Scan, Bitmap Heap/Index Scans,</a:t>
            </a:r>
          </a:p>
          <a:p>
            <a:pPr lvl="1">
              <a:lnSpc>
                <a:spcPct val="100000"/>
              </a:lnSpc>
            </a:pPr>
            <a:r>
              <a:rPr lang="en-GB" dirty="0"/>
              <a:t>Join Nodes</a:t>
            </a:r>
          </a:p>
        </p:txBody>
      </p:sp>
      <p:grpSp>
        <p:nvGrpSpPr>
          <p:cNvPr id="19" name="Group 18">
            <a:extLst>
              <a:ext uri="{FF2B5EF4-FFF2-40B4-BE49-F238E27FC236}">
                <a16:creationId xmlns:a16="http://schemas.microsoft.com/office/drawing/2014/main" id="{40012744-A186-98BA-60DF-AF84F4A5DAA0}"/>
              </a:ext>
            </a:extLst>
          </p:cNvPr>
          <p:cNvGrpSpPr/>
          <p:nvPr/>
        </p:nvGrpSpPr>
        <p:grpSpPr>
          <a:xfrm>
            <a:off x="487237" y="3903406"/>
            <a:ext cx="8125822" cy="2826039"/>
            <a:chOff x="9526" y="4567357"/>
            <a:chExt cx="5942036" cy="1885709"/>
          </a:xfrm>
        </p:grpSpPr>
        <p:pic>
          <p:nvPicPr>
            <p:cNvPr id="5" name="Picture 4">
              <a:extLst>
                <a:ext uri="{FF2B5EF4-FFF2-40B4-BE49-F238E27FC236}">
                  <a16:creationId xmlns:a16="http://schemas.microsoft.com/office/drawing/2014/main" id="{4763E74F-6BFA-66DC-8C1B-A773CE3259C6}"/>
                </a:ext>
              </a:extLst>
            </p:cNvPr>
            <p:cNvPicPr>
              <a:picLocks noChangeAspect="1"/>
            </p:cNvPicPr>
            <p:nvPr/>
          </p:nvPicPr>
          <p:blipFill>
            <a:blip r:embed="rId2"/>
            <a:srcRect r="35017"/>
            <a:stretch>
              <a:fillRect/>
            </a:stretch>
          </p:blipFill>
          <p:spPr>
            <a:xfrm>
              <a:off x="9526" y="4567357"/>
              <a:ext cx="5942036" cy="1885709"/>
            </a:xfrm>
            <a:prstGeom prst="rect">
              <a:avLst/>
            </a:prstGeom>
          </p:spPr>
        </p:pic>
        <p:cxnSp>
          <p:nvCxnSpPr>
            <p:cNvPr id="9" name="Straight Arrow Connector 8">
              <a:extLst>
                <a:ext uri="{FF2B5EF4-FFF2-40B4-BE49-F238E27FC236}">
                  <a16:creationId xmlns:a16="http://schemas.microsoft.com/office/drawing/2014/main" id="{2D2928EB-2736-A864-258D-D7D170BB990F}"/>
                </a:ext>
              </a:extLst>
            </p:cNvPr>
            <p:cNvCxnSpPr>
              <a:cxnSpLocks/>
            </p:cNvCxnSpPr>
            <p:nvPr/>
          </p:nvCxnSpPr>
          <p:spPr>
            <a:xfrm flipV="1">
              <a:off x="95250" y="5322325"/>
              <a:ext cx="219075" cy="402200"/>
            </a:xfrm>
            <a:prstGeom prst="straightConnector1">
              <a:avLst/>
            </a:prstGeom>
            <a:ln w="19050" cap="flat" cmpd="sng" algn="ctr">
              <a:solidFill>
                <a:schemeClr val="accent5"/>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p:cxnSp>
          <p:nvCxnSpPr>
            <p:cNvPr id="11" name="Straight Arrow Connector 10">
              <a:extLst>
                <a:ext uri="{FF2B5EF4-FFF2-40B4-BE49-F238E27FC236}">
                  <a16:creationId xmlns:a16="http://schemas.microsoft.com/office/drawing/2014/main" id="{76F0B0A3-D394-22DB-0F0A-3061E739AE4D}"/>
                </a:ext>
              </a:extLst>
            </p:cNvPr>
            <p:cNvCxnSpPr/>
            <p:nvPr/>
          </p:nvCxnSpPr>
          <p:spPr>
            <a:xfrm flipV="1">
              <a:off x="95250" y="5629275"/>
              <a:ext cx="438150" cy="76200"/>
            </a:xfrm>
            <a:prstGeom prst="straightConnector1">
              <a:avLst/>
            </a:prstGeom>
            <a:ln w="19050" cap="flat" cmpd="sng" algn="ctr">
              <a:solidFill>
                <a:schemeClr val="accent5"/>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p:cxnSp>
          <p:nvCxnSpPr>
            <p:cNvPr id="12" name="Straight Arrow Connector 11">
              <a:extLst>
                <a:ext uri="{FF2B5EF4-FFF2-40B4-BE49-F238E27FC236}">
                  <a16:creationId xmlns:a16="http://schemas.microsoft.com/office/drawing/2014/main" id="{81DDA4CE-23C7-1E06-1947-50B163A5387A}"/>
                </a:ext>
              </a:extLst>
            </p:cNvPr>
            <p:cNvCxnSpPr>
              <a:cxnSpLocks/>
            </p:cNvCxnSpPr>
            <p:nvPr/>
          </p:nvCxnSpPr>
          <p:spPr>
            <a:xfrm>
              <a:off x="95250" y="5705475"/>
              <a:ext cx="771525" cy="38100"/>
            </a:xfrm>
            <a:prstGeom prst="straightConnector1">
              <a:avLst/>
            </a:prstGeom>
            <a:ln w="19050" cap="flat" cmpd="sng" algn="ctr">
              <a:solidFill>
                <a:schemeClr val="accent5"/>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p:gr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5D85557-8931-F5A3-3349-0AABC148214D}"/>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111CB13A-AA49-FE2A-BBF9-87DED755181F}"/>
              </a:ext>
            </a:extLst>
          </p:cNvPr>
          <p:cNvSpPr>
            <a:spLocks noGrp="1"/>
          </p:cNvSpPr>
          <p:nvPr>
            <p:ph type="title"/>
          </p:nvPr>
        </p:nvSpPr>
        <p:spPr>
          <a:xfrm>
            <a:off x="1791987" y="76202"/>
            <a:ext cx="4759926" cy="833626"/>
          </a:xfrm>
        </p:spPr>
        <p:txBody>
          <a:bodyPr/>
          <a:lstStyle/>
          <a:p>
            <a:r>
              <a:rPr b="1" dirty="0">
                <a:solidFill>
                  <a:schemeClr val="tx2">
                    <a:lumMod val="75000"/>
                    <a:lumOff val="25000"/>
                  </a:schemeClr>
                </a:solidFill>
              </a:rPr>
              <a:t>Execution Plan </a:t>
            </a:r>
            <a:r>
              <a:rPr lang="en-GB" b="1" dirty="0">
                <a:solidFill>
                  <a:schemeClr val="tx2">
                    <a:lumMod val="75000"/>
                    <a:lumOff val="25000"/>
                  </a:schemeClr>
                </a:solidFill>
              </a:rPr>
              <a:t>components</a:t>
            </a:r>
            <a:r>
              <a:rPr b="1" dirty="0">
                <a:solidFill>
                  <a:schemeClr val="tx2">
                    <a:lumMod val="75000"/>
                    <a:lumOff val="25000"/>
                  </a:schemeClr>
                </a:solidFill>
              </a:rPr>
              <a:t> 2</a:t>
            </a:r>
          </a:p>
        </p:txBody>
      </p:sp>
      <p:sp>
        <p:nvSpPr>
          <p:cNvPr id="3" name="Content Placeholder 2">
            <a:extLst>
              <a:ext uri="{FF2B5EF4-FFF2-40B4-BE49-F238E27FC236}">
                <a16:creationId xmlns:a16="http://schemas.microsoft.com/office/drawing/2014/main" id="{3499842B-CCC9-A367-E54F-4C69EFBCDE02}"/>
              </a:ext>
            </a:extLst>
          </p:cNvPr>
          <p:cNvSpPr>
            <a:spLocks noGrp="1"/>
          </p:cNvSpPr>
          <p:nvPr>
            <p:ph type="body" sz="quarter" idx="12"/>
          </p:nvPr>
        </p:nvSpPr>
        <p:spPr>
          <a:xfrm>
            <a:off x="75937" y="1309425"/>
            <a:ext cx="9068063" cy="2733340"/>
          </a:xfrm>
          <a:noFill/>
        </p:spPr>
        <p:txBody>
          <a:bodyPr vert="horz" wrap="square" lIns="0" tIns="0" rIns="0" bIns="0" rtlCol="0">
            <a:noAutofit/>
          </a:bodyPr>
          <a:lstStyle/>
          <a:p>
            <a:pPr marL="342900" indent="-342900">
              <a:lnSpc>
                <a:spcPct val="100000"/>
              </a:lnSpc>
              <a:buChar char="•"/>
            </a:pPr>
            <a:r>
              <a:rPr lang="en-GB" sz="2300" b="1" dirty="0">
                <a:solidFill>
                  <a:schemeClr val="accent4">
                    <a:lumMod val="50000"/>
                  </a:schemeClr>
                </a:solidFill>
              </a:rPr>
              <a:t>compute operation</a:t>
            </a:r>
            <a:r>
              <a:rPr lang="en-GB" sz="2300" dirty="0">
                <a:solidFill>
                  <a:schemeClr val="accent4">
                    <a:lumMod val="50000"/>
                  </a:schemeClr>
                </a:solidFill>
              </a:rPr>
              <a:t>: type of compute work necessary to merge, aggregate, filter, sort, etc</a:t>
            </a:r>
          </a:p>
          <a:p>
            <a:pPr marL="342900" indent="-342900">
              <a:lnSpc>
                <a:spcPct val="100000"/>
              </a:lnSpc>
              <a:buChar char="•"/>
            </a:pPr>
            <a:r>
              <a:rPr lang="en-GB" sz="2300" b="1" dirty="0">
                <a:solidFill>
                  <a:schemeClr val="accent4">
                    <a:lumMod val="50000"/>
                  </a:schemeClr>
                </a:solidFill>
              </a:rPr>
              <a:t>execution method</a:t>
            </a:r>
            <a:r>
              <a:rPr lang="en-GB" sz="2300" dirty="0">
                <a:solidFill>
                  <a:schemeClr val="accent4">
                    <a:lumMod val="50000"/>
                  </a:schemeClr>
                </a:solidFill>
              </a:rPr>
              <a:t>: how Postgres will fetch the data in the relation</a:t>
            </a:r>
          </a:p>
          <a:p>
            <a:pPr marL="342900" indent="-342900">
              <a:lnSpc>
                <a:spcPct val="100000"/>
              </a:lnSpc>
              <a:buChar char="•"/>
            </a:pPr>
            <a:r>
              <a:rPr lang="en-GB" sz="2300" b="1" dirty="0">
                <a:solidFill>
                  <a:schemeClr val="accent4">
                    <a:lumMod val="50000"/>
                  </a:schemeClr>
                </a:solidFill>
              </a:rPr>
              <a:t>cost</a:t>
            </a:r>
            <a:r>
              <a:rPr lang="en-GB" sz="2300" dirty="0">
                <a:solidFill>
                  <a:schemeClr val="accent4">
                    <a:lumMod val="50000"/>
                  </a:schemeClr>
                </a:solidFill>
              </a:rPr>
              <a:t>: statistics computed cost of each operation (</a:t>
            </a:r>
            <a:r>
              <a:rPr lang="en-GB" sz="2300" dirty="0" err="1">
                <a:solidFill>
                  <a:schemeClr val="accent4">
                    <a:lumMod val="50000"/>
                  </a:schemeClr>
                </a:solidFill>
              </a:rPr>
              <a:t>startup..total</a:t>
            </a:r>
            <a:r>
              <a:rPr lang="en-GB" sz="2300" dirty="0">
                <a:solidFill>
                  <a:schemeClr val="accent4">
                    <a:lumMod val="50000"/>
                  </a:schemeClr>
                </a:solidFill>
              </a:rPr>
              <a:t> cost)</a:t>
            </a:r>
          </a:p>
          <a:p>
            <a:pPr marL="342900" indent="-342900">
              <a:lnSpc>
                <a:spcPct val="100000"/>
              </a:lnSpc>
              <a:buChar char="•"/>
            </a:pPr>
            <a:r>
              <a:rPr lang="en-GB" sz="2300" b="1" dirty="0">
                <a:solidFill>
                  <a:schemeClr val="accent4">
                    <a:lumMod val="50000"/>
                  </a:schemeClr>
                </a:solidFill>
              </a:rPr>
              <a:t>actual time</a:t>
            </a:r>
            <a:r>
              <a:rPr lang="en-GB" sz="2300" dirty="0">
                <a:solidFill>
                  <a:schemeClr val="accent4">
                    <a:lumMod val="50000"/>
                  </a:schemeClr>
                </a:solidFill>
              </a:rPr>
              <a:t>: the time spent by the operation (</a:t>
            </a:r>
            <a:r>
              <a:rPr lang="en-GB" sz="2300" dirty="0" err="1">
                <a:solidFill>
                  <a:schemeClr val="accent4">
                    <a:lumMod val="50000"/>
                  </a:schemeClr>
                </a:solidFill>
              </a:rPr>
              <a:t>startup..total</a:t>
            </a:r>
            <a:r>
              <a:rPr lang="en-GB" sz="2300" dirty="0">
                <a:solidFill>
                  <a:schemeClr val="accent4">
                    <a:lumMod val="50000"/>
                  </a:schemeClr>
                </a:solidFill>
              </a:rPr>
              <a:t> time)</a:t>
            </a:r>
          </a:p>
          <a:p>
            <a:pPr marL="342900" indent="-342900">
              <a:lnSpc>
                <a:spcPct val="100000"/>
              </a:lnSpc>
              <a:buChar char="•"/>
            </a:pPr>
            <a:r>
              <a:rPr lang="en-GB" sz="2300" b="1" dirty="0">
                <a:solidFill>
                  <a:schemeClr val="accent4">
                    <a:lumMod val="50000"/>
                  </a:schemeClr>
                </a:solidFill>
              </a:rPr>
              <a:t>rows</a:t>
            </a:r>
            <a:r>
              <a:rPr lang="en-GB" sz="2300" dirty="0">
                <a:solidFill>
                  <a:schemeClr val="accent4">
                    <a:lumMod val="50000"/>
                  </a:schemeClr>
                </a:solidFill>
              </a:rPr>
              <a:t>: amount of rows returned by the node to the parent node</a:t>
            </a:r>
          </a:p>
          <a:p>
            <a:pPr marL="342900" indent="-342900">
              <a:lnSpc>
                <a:spcPct val="100000"/>
              </a:lnSpc>
              <a:buChar char="•"/>
            </a:pPr>
            <a:r>
              <a:rPr lang="en-GB" sz="2300" b="1" dirty="0">
                <a:solidFill>
                  <a:schemeClr val="accent4">
                    <a:lumMod val="50000"/>
                  </a:schemeClr>
                </a:solidFill>
              </a:rPr>
              <a:t>loops</a:t>
            </a:r>
            <a:r>
              <a:rPr lang="en-GB" sz="2300" dirty="0">
                <a:solidFill>
                  <a:schemeClr val="accent4">
                    <a:lumMod val="50000"/>
                  </a:schemeClr>
                </a:solidFill>
              </a:rPr>
              <a:t>: how many iterations the operation made to fetch rows=? rows</a:t>
            </a:r>
          </a:p>
        </p:txBody>
      </p:sp>
      <p:pic>
        <p:nvPicPr>
          <p:cNvPr id="5" name="Picture 4">
            <a:extLst>
              <a:ext uri="{FF2B5EF4-FFF2-40B4-BE49-F238E27FC236}">
                <a16:creationId xmlns:a16="http://schemas.microsoft.com/office/drawing/2014/main" id="{8AF143D9-8522-FA4E-3604-FFCED6870943}"/>
              </a:ext>
            </a:extLst>
          </p:cNvPr>
          <p:cNvPicPr>
            <a:picLocks noChangeAspect="1"/>
          </p:cNvPicPr>
          <p:nvPr/>
        </p:nvPicPr>
        <p:blipFill>
          <a:blip r:embed="rId2"/>
          <a:stretch>
            <a:fillRect/>
          </a:stretch>
        </p:blipFill>
        <p:spPr>
          <a:xfrm>
            <a:off x="0" y="4620820"/>
            <a:ext cx="9144000" cy="1885709"/>
          </a:xfrm>
          <a:prstGeom prst="rect">
            <a:avLst/>
          </a:prstGeom>
        </p:spPr>
      </p:pic>
      <p:cxnSp>
        <p:nvCxnSpPr>
          <p:cNvPr id="9" name="Straight Arrow Connector 8">
            <a:extLst>
              <a:ext uri="{FF2B5EF4-FFF2-40B4-BE49-F238E27FC236}">
                <a16:creationId xmlns:a16="http://schemas.microsoft.com/office/drawing/2014/main" id="{E66B7ECE-79BE-029C-CA48-1EEBEB5F0C4E}"/>
              </a:ext>
            </a:extLst>
          </p:cNvPr>
          <p:cNvCxnSpPr>
            <a:cxnSpLocks/>
          </p:cNvCxnSpPr>
          <p:nvPr/>
        </p:nvCxnSpPr>
        <p:spPr>
          <a:xfrm flipH="1">
            <a:off x="1590675" y="5060460"/>
            <a:ext cx="590550" cy="147150"/>
          </a:xfrm>
          <a:prstGeom prst="straightConnector1">
            <a:avLst/>
          </a:prstGeom>
          <a:ln w="19050" cap="flat" cmpd="sng" algn="ctr">
            <a:solidFill>
              <a:schemeClr val="accent5"/>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p:cxnSp>
        <p:nvCxnSpPr>
          <p:cNvPr id="11" name="Straight Arrow Connector 10">
            <a:extLst>
              <a:ext uri="{FF2B5EF4-FFF2-40B4-BE49-F238E27FC236}">
                <a16:creationId xmlns:a16="http://schemas.microsoft.com/office/drawing/2014/main" id="{715AA517-C696-8FE8-8098-38EC6287A6BE}"/>
              </a:ext>
            </a:extLst>
          </p:cNvPr>
          <p:cNvCxnSpPr>
            <a:cxnSpLocks/>
          </p:cNvCxnSpPr>
          <p:nvPr/>
        </p:nvCxnSpPr>
        <p:spPr>
          <a:xfrm flipH="1">
            <a:off x="4124325" y="4863120"/>
            <a:ext cx="314325" cy="296010"/>
          </a:xfrm>
          <a:prstGeom prst="straightConnector1">
            <a:avLst/>
          </a:prstGeom>
          <a:ln w="19050" cap="flat" cmpd="sng" algn="ctr">
            <a:solidFill>
              <a:schemeClr val="accent5"/>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p:cxnSp>
        <p:nvCxnSpPr>
          <p:cNvPr id="12" name="Straight Arrow Connector 11">
            <a:extLst>
              <a:ext uri="{FF2B5EF4-FFF2-40B4-BE49-F238E27FC236}">
                <a16:creationId xmlns:a16="http://schemas.microsoft.com/office/drawing/2014/main" id="{B5C01EAF-81A7-1565-5E80-D9027EEAF7B5}"/>
              </a:ext>
            </a:extLst>
          </p:cNvPr>
          <p:cNvCxnSpPr>
            <a:cxnSpLocks/>
          </p:cNvCxnSpPr>
          <p:nvPr/>
        </p:nvCxnSpPr>
        <p:spPr>
          <a:xfrm flipH="1">
            <a:off x="564398" y="4953000"/>
            <a:ext cx="483352" cy="263708"/>
          </a:xfrm>
          <a:prstGeom prst="straightConnector1">
            <a:avLst/>
          </a:prstGeom>
          <a:ln w="19050" cap="flat" cmpd="sng" algn="ctr">
            <a:solidFill>
              <a:schemeClr val="accent5"/>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p:cxnSp>
        <p:nvCxnSpPr>
          <p:cNvPr id="40" name="Straight Arrow Connector 39">
            <a:extLst>
              <a:ext uri="{FF2B5EF4-FFF2-40B4-BE49-F238E27FC236}">
                <a16:creationId xmlns:a16="http://schemas.microsoft.com/office/drawing/2014/main" id="{1BB311DA-6B85-F79C-25A5-4AB8C956A453}"/>
              </a:ext>
            </a:extLst>
          </p:cNvPr>
          <p:cNvCxnSpPr>
            <a:cxnSpLocks/>
          </p:cNvCxnSpPr>
          <p:nvPr/>
        </p:nvCxnSpPr>
        <p:spPr>
          <a:xfrm flipH="1">
            <a:off x="5610225" y="4863120"/>
            <a:ext cx="314325" cy="296010"/>
          </a:xfrm>
          <a:prstGeom prst="straightConnector1">
            <a:avLst/>
          </a:prstGeom>
          <a:ln w="19050" cap="flat" cmpd="sng" algn="ctr">
            <a:solidFill>
              <a:schemeClr val="accent5"/>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p:cxnSp>
        <p:nvCxnSpPr>
          <p:cNvPr id="41" name="Straight Arrow Connector 40">
            <a:extLst>
              <a:ext uri="{FF2B5EF4-FFF2-40B4-BE49-F238E27FC236}">
                <a16:creationId xmlns:a16="http://schemas.microsoft.com/office/drawing/2014/main" id="{213EF148-0359-F535-71E0-99A930EA531A}"/>
              </a:ext>
            </a:extLst>
          </p:cNvPr>
          <p:cNvCxnSpPr>
            <a:cxnSpLocks/>
          </p:cNvCxnSpPr>
          <p:nvPr/>
        </p:nvCxnSpPr>
        <p:spPr>
          <a:xfrm flipH="1">
            <a:off x="6124127" y="4863120"/>
            <a:ext cx="396136" cy="296010"/>
          </a:xfrm>
          <a:prstGeom prst="straightConnector1">
            <a:avLst/>
          </a:prstGeom>
          <a:ln w="19050" cap="flat" cmpd="sng" algn="ctr">
            <a:solidFill>
              <a:schemeClr val="accent5"/>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p:cxnSp>
        <p:nvCxnSpPr>
          <p:cNvPr id="45" name="Straight Arrow Connector 44">
            <a:extLst>
              <a:ext uri="{FF2B5EF4-FFF2-40B4-BE49-F238E27FC236}">
                <a16:creationId xmlns:a16="http://schemas.microsoft.com/office/drawing/2014/main" id="{9DBB3E1D-B794-D841-C092-32ACD7E05639}"/>
              </a:ext>
            </a:extLst>
          </p:cNvPr>
          <p:cNvCxnSpPr>
            <a:cxnSpLocks/>
          </p:cNvCxnSpPr>
          <p:nvPr/>
        </p:nvCxnSpPr>
        <p:spPr>
          <a:xfrm flipH="1">
            <a:off x="795337" y="4953000"/>
            <a:ext cx="252413" cy="358530"/>
          </a:xfrm>
          <a:prstGeom prst="straightConnector1">
            <a:avLst/>
          </a:prstGeom>
          <a:ln w="19050" cap="flat" cmpd="sng" algn="ctr">
            <a:solidFill>
              <a:schemeClr val="accent5"/>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p:cxnSp>
        <p:nvCxnSpPr>
          <p:cNvPr id="48" name="Straight Arrow Connector 47">
            <a:extLst>
              <a:ext uri="{FF2B5EF4-FFF2-40B4-BE49-F238E27FC236}">
                <a16:creationId xmlns:a16="http://schemas.microsoft.com/office/drawing/2014/main" id="{6BBA72EC-4E3C-48C7-A58F-20D0C0674041}"/>
              </a:ext>
            </a:extLst>
          </p:cNvPr>
          <p:cNvCxnSpPr>
            <a:cxnSpLocks/>
          </p:cNvCxnSpPr>
          <p:nvPr/>
        </p:nvCxnSpPr>
        <p:spPr>
          <a:xfrm flipH="1" flipV="1">
            <a:off x="2148088" y="5876925"/>
            <a:ext cx="633212" cy="260913"/>
          </a:xfrm>
          <a:prstGeom prst="straightConnector1">
            <a:avLst/>
          </a:prstGeom>
          <a:ln w="19050" cap="flat" cmpd="sng" algn="ctr">
            <a:solidFill>
              <a:schemeClr val="accent5"/>
            </a:solidFill>
            <a:prstDash val="solid"/>
            <a:round/>
            <a:headEnd type="none" w="med" len="med"/>
            <a:tailEnd type="arrow" w="med" len="med"/>
          </a:ln>
        </p:spPr>
        <p:style>
          <a:lnRef idx="0">
            <a:scrgbClr r="0" g="0" b="0"/>
          </a:lnRef>
          <a:fillRef idx="0">
            <a:scrgbClr r="0" g="0" b="0"/>
          </a:fillRef>
          <a:effectRef idx="0">
            <a:scrgbClr r="0" g="0" b="0"/>
          </a:effectRef>
          <a:fontRef idx="minor">
            <a:schemeClr val="tx1"/>
          </a:fontRef>
        </p:style>
      </p:cxnSp>
      <p:sp>
        <p:nvSpPr>
          <p:cNvPr id="51" name="TextBox 50">
            <a:extLst>
              <a:ext uri="{FF2B5EF4-FFF2-40B4-BE49-F238E27FC236}">
                <a16:creationId xmlns:a16="http://schemas.microsoft.com/office/drawing/2014/main" id="{67AC2B9A-D3A1-A0C0-1490-A7036A3AF794}"/>
              </a:ext>
            </a:extLst>
          </p:cNvPr>
          <p:cNvSpPr txBox="1"/>
          <p:nvPr/>
        </p:nvSpPr>
        <p:spPr>
          <a:xfrm>
            <a:off x="199505" y="4712080"/>
            <a:ext cx="1666034" cy="307777"/>
          </a:xfrm>
          <a:prstGeom prst="rect">
            <a:avLst/>
          </a:prstGeom>
          <a:noFill/>
        </p:spPr>
        <p:txBody>
          <a:bodyPr wrap="none" rtlCol="0">
            <a:spAutoFit/>
          </a:bodyPr>
          <a:lstStyle/>
          <a:p>
            <a:r>
              <a:rPr lang="en-GB" sz="1400" dirty="0">
                <a:solidFill>
                  <a:schemeClr val="accent5">
                    <a:lumMod val="40000"/>
                    <a:lumOff val="60000"/>
                  </a:schemeClr>
                </a:solidFill>
                <a:highlight>
                  <a:srgbClr val="000000"/>
                </a:highlight>
              </a:rPr>
              <a:t>compute operation</a:t>
            </a:r>
          </a:p>
        </p:txBody>
      </p:sp>
      <p:sp>
        <p:nvSpPr>
          <p:cNvPr id="52" name="TextBox 51">
            <a:extLst>
              <a:ext uri="{FF2B5EF4-FFF2-40B4-BE49-F238E27FC236}">
                <a16:creationId xmlns:a16="http://schemas.microsoft.com/office/drawing/2014/main" id="{CB190EC9-9CD2-0080-B576-3A462AFFB5FA}"/>
              </a:ext>
            </a:extLst>
          </p:cNvPr>
          <p:cNvSpPr txBox="1"/>
          <p:nvPr/>
        </p:nvSpPr>
        <p:spPr>
          <a:xfrm>
            <a:off x="1916446" y="4841949"/>
            <a:ext cx="521874" cy="307777"/>
          </a:xfrm>
          <a:prstGeom prst="rect">
            <a:avLst/>
          </a:prstGeom>
          <a:noFill/>
        </p:spPr>
        <p:txBody>
          <a:bodyPr wrap="none" rtlCol="0">
            <a:spAutoFit/>
          </a:bodyPr>
          <a:lstStyle/>
          <a:p>
            <a:r>
              <a:rPr lang="en-GB" sz="1400" dirty="0">
                <a:solidFill>
                  <a:schemeClr val="accent5">
                    <a:lumMod val="40000"/>
                    <a:lumOff val="60000"/>
                  </a:schemeClr>
                </a:solidFill>
                <a:highlight>
                  <a:srgbClr val="000000"/>
                </a:highlight>
              </a:rPr>
              <a:t>cost</a:t>
            </a:r>
          </a:p>
        </p:txBody>
      </p:sp>
      <p:sp>
        <p:nvSpPr>
          <p:cNvPr id="53" name="TextBox 52">
            <a:extLst>
              <a:ext uri="{FF2B5EF4-FFF2-40B4-BE49-F238E27FC236}">
                <a16:creationId xmlns:a16="http://schemas.microsoft.com/office/drawing/2014/main" id="{FE201DD1-CC99-3D29-9DAF-9835A6CCE68C}"/>
              </a:ext>
            </a:extLst>
          </p:cNvPr>
          <p:cNvSpPr txBox="1"/>
          <p:nvPr/>
        </p:nvSpPr>
        <p:spPr>
          <a:xfrm>
            <a:off x="3790368" y="4738935"/>
            <a:ext cx="1072730" cy="307777"/>
          </a:xfrm>
          <a:prstGeom prst="rect">
            <a:avLst/>
          </a:prstGeom>
          <a:noFill/>
        </p:spPr>
        <p:txBody>
          <a:bodyPr wrap="none" rtlCol="0">
            <a:spAutoFit/>
          </a:bodyPr>
          <a:lstStyle/>
          <a:p>
            <a:r>
              <a:rPr lang="en-GB" sz="1400" dirty="0">
                <a:solidFill>
                  <a:schemeClr val="accent5">
                    <a:lumMod val="40000"/>
                    <a:lumOff val="60000"/>
                  </a:schemeClr>
                </a:solidFill>
                <a:highlight>
                  <a:srgbClr val="000000"/>
                </a:highlight>
              </a:rPr>
              <a:t>actual time</a:t>
            </a:r>
          </a:p>
        </p:txBody>
      </p:sp>
      <p:sp>
        <p:nvSpPr>
          <p:cNvPr id="54" name="TextBox 53">
            <a:extLst>
              <a:ext uri="{FF2B5EF4-FFF2-40B4-BE49-F238E27FC236}">
                <a16:creationId xmlns:a16="http://schemas.microsoft.com/office/drawing/2014/main" id="{8D4FAC4B-5167-B54F-EF29-88F4604787DC}"/>
              </a:ext>
            </a:extLst>
          </p:cNvPr>
          <p:cNvSpPr txBox="1"/>
          <p:nvPr/>
        </p:nvSpPr>
        <p:spPr>
          <a:xfrm>
            <a:off x="5607801" y="4669702"/>
            <a:ext cx="554575" cy="307777"/>
          </a:xfrm>
          <a:prstGeom prst="rect">
            <a:avLst/>
          </a:prstGeom>
          <a:noFill/>
        </p:spPr>
        <p:txBody>
          <a:bodyPr wrap="none" rtlCol="0">
            <a:spAutoFit/>
          </a:bodyPr>
          <a:lstStyle/>
          <a:p>
            <a:r>
              <a:rPr lang="en-GB" sz="1400" dirty="0">
                <a:solidFill>
                  <a:schemeClr val="accent5">
                    <a:lumMod val="40000"/>
                    <a:lumOff val="60000"/>
                  </a:schemeClr>
                </a:solidFill>
                <a:highlight>
                  <a:srgbClr val="000000"/>
                </a:highlight>
              </a:rPr>
              <a:t>rows</a:t>
            </a:r>
          </a:p>
        </p:txBody>
      </p:sp>
      <p:sp>
        <p:nvSpPr>
          <p:cNvPr id="55" name="TextBox 54">
            <a:extLst>
              <a:ext uri="{FF2B5EF4-FFF2-40B4-BE49-F238E27FC236}">
                <a16:creationId xmlns:a16="http://schemas.microsoft.com/office/drawing/2014/main" id="{85E155C1-F34E-EBEA-85BC-622E5470CA6F}"/>
              </a:ext>
            </a:extLst>
          </p:cNvPr>
          <p:cNvSpPr txBox="1"/>
          <p:nvPr/>
        </p:nvSpPr>
        <p:spPr>
          <a:xfrm>
            <a:off x="6310203" y="4737351"/>
            <a:ext cx="617477" cy="307777"/>
          </a:xfrm>
          <a:prstGeom prst="rect">
            <a:avLst/>
          </a:prstGeom>
          <a:noFill/>
        </p:spPr>
        <p:txBody>
          <a:bodyPr wrap="none" rtlCol="0">
            <a:spAutoFit/>
          </a:bodyPr>
          <a:lstStyle/>
          <a:p>
            <a:r>
              <a:rPr lang="en-GB" sz="1400" dirty="0">
                <a:solidFill>
                  <a:schemeClr val="accent5">
                    <a:lumMod val="40000"/>
                    <a:lumOff val="60000"/>
                  </a:schemeClr>
                </a:solidFill>
                <a:highlight>
                  <a:srgbClr val="000000"/>
                </a:highlight>
              </a:rPr>
              <a:t>loops</a:t>
            </a:r>
          </a:p>
        </p:txBody>
      </p:sp>
      <p:sp>
        <p:nvSpPr>
          <p:cNvPr id="64" name="TextBox 63">
            <a:extLst>
              <a:ext uri="{FF2B5EF4-FFF2-40B4-BE49-F238E27FC236}">
                <a16:creationId xmlns:a16="http://schemas.microsoft.com/office/drawing/2014/main" id="{611F3A57-10AB-D0D1-8216-EC143DC7C7E9}"/>
              </a:ext>
            </a:extLst>
          </p:cNvPr>
          <p:cNvSpPr txBox="1"/>
          <p:nvPr/>
        </p:nvSpPr>
        <p:spPr>
          <a:xfrm>
            <a:off x="2148088" y="6057208"/>
            <a:ext cx="1594026" cy="307777"/>
          </a:xfrm>
          <a:prstGeom prst="rect">
            <a:avLst/>
          </a:prstGeom>
          <a:noFill/>
        </p:spPr>
        <p:txBody>
          <a:bodyPr wrap="none" rtlCol="0">
            <a:spAutoFit/>
          </a:bodyPr>
          <a:lstStyle/>
          <a:p>
            <a:r>
              <a:rPr lang="en-GB" sz="1400" dirty="0">
                <a:solidFill>
                  <a:schemeClr val="accent5">
                    <a:lumMod val="40000"/>
                    <a:lumOff val="60000"/>
                  </a:schemeClr>
                </a:solidFill>
                <a:highlight>
                  <a:srgbClr val="000000"/>
                </a:highlight>
              </a:rPr>
              <a:t>execution method</a:t>
            </a:r>
          </a:p>
        </p:txBody>
      </p:sp>
    </p:spTree>
    <p:extLst>
      <p:ext uri="{BB962C8B-B14F-4D97-AF65-F5344CB8AC3E}">
        <p14:creationId xmlns:p14="http://schemas.microsoft.com/office/powerpoint/2010/main" val="1147282032"/>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3">
                                            <p:txEl>
                                              <p:pRg st="5" end="5"/>
                                            </p:txEl>
                                          </p:spTgt>
                                        </p:tgtEl>
                                        <p:attrNameLst>
                                          <p:attrName>style.visibility</p:attrName>
                                        </p:attrNameLst>
                                      </p:cBhvr>
                                      <p:to>
                                        <p:strVal val="visible"/>
                                      </p:to>
                                    </p:set>
                                    <p:animEffect transition="in" filter="fade">
                                      <p:cBhvr>
                                        <p:cTn id="32" dur="500"/>
                                        <p:tgtEl>
                                          <p:spTgt spid="3">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F9B38C0-F7D0-4B5E-3F4F-2BDE99C83B32}"/>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574E8FD0-2B0C-04CC-96CB-19004C10AA6D}"/>
              </a:ext>
            </a:extLst>
          </p:cNvPr>
          <p:cNvSpPr>
            <a:spLocks noGrp="1"/>
          </p:cNvSpPr>
          <p:nvPr>
            <p:ph type="title"/>
          </p:nvPr>
        </p:nvSpPr>
        <p:spPr>
          <a:xfrm>
            <a:off x="1775511" y="0"/>
            <a:ext cx="4792877" cy="833626"/>
          </a:xfrm>
        </p:spPr>
        <p:txBody>
          <a:bodyPr/>
          <a:lstStyle/>
          <a:p>
            <a:r>
              <a:rPr b="1" dirty="0">
                <a:solidFill>
                  <a:schemeClr val="tx2">
                    <a:lumMod val="75000"/>
                    <a:lumOff val="25000"/>
                  </a:schemeClr>
                </a:solidFill>
              </a:rPr>
              <a:t>Execution Plan </a:t>
            </a:r>
            <a:r>
              <a:rPr lang="en-GB" b="1" dirty="0">
                <a:solidFill>
                  <a:schemeClr val="tx2">
                    <a:lumMod val="75000"/>
                    <a:lumOff val="25000"/>
                  </a:schemeClr>
                </a:solidFill>
              </a:rPr>
              <a:t>components</a:t>
            </a:r>
            <a:r>
              <a:rPr b="1" dirty="0">
                <a:solidFill>
                  <a:schemeClr val="tx2">
                    <a:lumMod val="75000"/>
                    <a:lumOff val="25000"/>
                  </a:schemeClr>
                </a:solidFill>
              </a:rPr>
              <a:t> 3</a:t>
            </a:r>
          </a:p>
        </p:txBody>
      </p:sp>
      <p:sp>
        <p:nvSpPr>
          <p:cNvPr id="3" name="Content Placeholder 2">
            <a:extLst>
              <a:ext uri="{FF2B5EF4-FFF2-40B4-BE49-F238E27FC236}">
                <a16:creationId xmlns:a16="http://schemas.microsoft.com/office/drawing/2014/main" id="{A6A98804-EE5D-3DB9-B250-087500FB6BCF}"/>
              </a:ext>
            </a:extLst>
          </p:cNvPr>
          <p:cNvSpPr>
            <a:spLocks noGrp="1"/>
          </p:cNvSpPr>
          <p:nvPr>
            <p:ph type="body" sz="quarter" idx="12"/>
          </p:nvPr>
        </p:nvSpPr>
        <p:spPr>
          <a:xfrm>
            <a:off x="223966" y="1336802"/>
            <a:ext cx="8293958" cy="2693772"/>
          </a:xfrm>
        </p:spPr>
        <p:txBody>
          <a:bodyPr>
            <a:normAutofit/>
          </a:bodyPr>
          <a:lstStyle/>
          <a:p>
            <a:pPr>
              <a:defRPr sz="1800"/>
            </a:pPr>
            <a:r>
              <a:rPr lang="en-GB" sz="2400" dirty="0">
                <a:solidFill>
                  <a:schemeClr val="accent4">
                    <a:lumMod val="50000"/>
                  </a:schemeClr>
                </a:solidFill>
              </a:rPr>
              <a:t>Operations summary</a:t>
            </a:r>
          </a:p>
          <a:p>
            <a:pPr lvl="1">
              <a:defRPr sz="1800"/>
            </a:pPr>
            <a:r>
              <a:rPr lang="en-GB" sz="2100" b="1" dirty="0">
                <a:solidFill>
                  <a:schemeClr val="accent4">
                    <a:lumMod val="50000"/>
                  </a:schemeClr>
                </a:solidFill>
              </a:rPr>
              <a:t>Planning time</a:t>
            </a:r>
            <a:r>
              <a:rPr lang="en-GB" sz="2100" dirty="0">
                <a:solidFill>
                  <a:schemeClr val="accent4">
                    <a:lumMod val="50000"/>
                  </a:schemeClr>
                </a:solidFill>
              </a:rPr>
              <a:t>: time spent by the planner to workout multiple execution plans until deciding which of the evaluated plans is considered optimal</a:t>
            </a:r>
          </a:p>
          <a:p>
            <a:pPr lvl="1">
              <a:defRPr sz="1800"/>
            </a:pPr>
            <a:r>
              <a:rPr lang="en-GB" sz="2100" b="1" dirty="0">
                <a:solidFill>
                  <a:schemeClr val="accent4">
                    <a:lumMod val="50000"/>
                  </a:schemeClr>
                </a:solidFill>
              </a:rPr>
              <a:t>Execution time</a:t>
            </a:r>
            <a:r>
              <a:rPr lang="en-GB" sz="2100" dirty="0">
                <a:solidFill>
                  <a:schemeClr val="accent4">
                    <a:lumMod val="50000"/>
                  </a:schemeClr>
                </a:solidFill>
              </a:rPr>
              <a:t>: The actual total time spent in both planning and executing the query.</a:t>
            </a:r>
          </a:p>
          <a:p>
            <a:pPr lvl="1">
              <a:defRPr sz="1800"/>
            </a:pPr>
            <a:r>
              <a:rPr lang="en-GB" sz="2100" b="1" dirty="0">
                <a:solidFill>
                  <a:schemeClr val="accent4">
                    <a:lumMod val="50000"/>
                  </a:schemeClr>
                </a:solidFill>
              </a:rPr>
              <a:t>Transfer time</a:t>
            </a:r>
            <a:r>
              <a:rPr lang="en-GB" sz="2100" dirty="0">
                <a:solidFill>
                  <a:schemeClr val="accent4">
                    <a:lumMod val="50000"/>
                  </a:schemeClr>
                </a:solidFill>
              </a:rPr>
              <a:t>: </a:t>
            </a:r>
            <a:r>
              <a:rPr lang="en-GB" sz="2100" u="sng" dirty="0">
                <a:solidFill>
                  <a:schemeClr val="accent4">
                    <a:lumMod val="50000"/>
                  </a:schemeClr>
                </a:solidFill>
              </a:rPr>
              <a:t>not listed in the EP</a:t>
            </a:r>
            <a:r>
              <a:rPr lang="en-GB" sz="2100" dirty="0">
                <a:solidFill>
                  <a:schemeClr val="accent4">
                    <a:lumMod val="50000"/>
                  </a:schemeClr>
                </a:solidFill>
              </a:rPr>
              <a:t> as dependant to the network settings. It is the time the data is returned to the client</a:t>
            </a:r>
          </a:p>
        </p:txBody>
      </p:sp>
      <p:pic>
        <p:nvPicPr>
          <p:cNvPr id="5" name="Picture 4">
            <a:extLst>
              <a:ext uri="{FF2B5EF4-FFF2-40B4-BE49-F238E27FC236}">
                <a16:creationId xmlns:a16="http://schemas.microsoft.com/office/drawing/2014/main" id="{DD4FA4C7-2909-98E5-F87C-46865C84D5F5}"/>
              </a:ext>
            </a:extLst>
          </p:cNvPr>
          <p:cNvPicPr>
            <a:picLocks noChangeAspect="1"/>
          </p:cNvPicPr>
          <p:nvPr/>
        </p:nvPicPr>
        <p:blipFill>
          <a:blip r:embed="rId2"/>
          <a:stretch>
            <a:fillRect/>
          </a:stretch>
        </p:blipFill>
        <p:spPr>
          <a:xfrm>
            <a:off x="-24214" y="4706544"/>
            <a:ext cx="9144000" cy="1885709"/>
          </a:xfrm>
          <a:prstGeom prst="rect">
            <a:avLst/>
          </a:prstGeom>
        </p:spPr>
      </p:pic>
      <p:sp>
        <p:nvSpPr>
          <p:cNvPr id="4" name="Oval 3">
            <a:extLst>
              <a:ext uri="{FF2B5EF4-FFF2-40B4-BE49-F238E27FC236}">
                <a16:creationId xmlns:a16="http://schemas.microsoft.com/office/drawing/2014/main" id="{F68B997B-55DF-E4E2-3CE7-78CDDF8E3FAD}"/>
              </a:ext>
            </a:extLst>
          </p:cNvPr>
          <p:cNvSpPr/>
          <p:nvPr/>
        </p:nvSpPr>
        <p:spPr>
          <a:xfrm>
            <a:off x="-257175" y="6048375"/>
            <a:ext cx="2514600" cy="543878"/>
          </a:xfrm>
          <a:prstGeom prst="ellipse">
            <a:avLst/>
          </a:prstGeom>
          <a:noFill/>
          <a:ln w="9525" cap="flat" cmpd="sng" algn="ctr">
            <a:solidFill>
              <a:schemeClr val="accent5"/>
            </a:solidFill>
            <a:prstDash val="solid"/>
            <a:round/>
            <a:headEnd type="none" w="med" len="med"/>
            <a:tailEnd type="none" w="med" len="med"/>
          </a:ln>
        </p:spPr>
        <p:style>
          <a:lnRef idx="0">
            <a:scrgbClr r="0" g="0" b="0"/>
          </a:lnRef>
          <a:fillRef idx="0">
            <a:scrgbClr r="0" g="0" b="0"/>
          </a:fillRef>
          <a:effectRef idx="0">
            <a:scrgbClr r="0" g="0" b="0"/>
          </a:effectRef>
          <a:fontRef idx="minor">
            <a:schemeClr val="accent5"/>
          </a:fontRef>
        </p:style>
        <p:txBody>
          <a:bodyPr rtlCol="0" anchor="ctr"/>
          <a:lstStyle/>
          <a:p>
            <a:pPr algn="ctr"/>
            <a:endParaRPr lang="en-GB"/>
          </a:p>
        </p:txBody>
      </p:sp>
    </p:spTree>
    <p:extLst>
      <p:ext uri="{BB962C8B-B14F-4D97-AF65-F5344CB8AC3E}">
        <p14:creationId xmlns:p14="http://schemas.microsoft.com/office/powerpoint/2010/main" val="3246129826"/>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500"/>
                                        <p:tgtEl>
                                          <p:spTgt spid="3">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Effect transition="in" filter="fade">
                                      <p:cBhvr>
                                        <p:cTn id="13" dur="500"/>
                                        <p:tgtEl>
                                          <p:spTgt spid="3">
                                            <p:txEl>
                                              <p:pRg st="2" end="2"/>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3">
                                            <p:txEl>
                                              <p:pRg st="3" end="3"/>
                                            </p:txEl>
                                          </p:spTgt>
                                        </p:tgtEl>
                                        <p:attrNameLst>
                                          <p:attrName>style.visibility</p:attrName>
                                        </p:attrNameLst>
                                      </p:cBhvr>
                                      <p:to>
                                        <p:strVal val="visible"/>
                                      </p:to>
                                    </p:set>
                                    <p:animEffect transition="in" filter="fade">
                                      <p:cBhvr>
                                        <p:cTn id="16" dur="500"/>
                                        <p:tgtEl>
                                          <p:spTgt spid="3">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DBA46720-B1A7-BAA8-E841-3BDEF6838DF0}"/>
              </a:ext>
            </a:extLst>
          </p:cNvPr>
          <p:cNvSpPr>
            <a:spLocks noGrp="1"/>
          </p:cNvSpPr>
          <p:nvPr>
            <p:ph type="title"/>
          </p:nvPr>
        </p:nvSpPr>
        <p:spPr/>
        <p:txBody>
          <a:bodyPr/>
          <a:lstStyle/>
          <a:p>
            <a:r>
              <a:rPr lang="en-GB" dirty="0"/>
              <a:t>PostgreSQL Planner</a:t>
            </a:r>
          </a:p>
        </p:txBody>
      </p:sp>
    </p:spTree>
    <p:extLst>
      <p:ext uri="{BB962C8B-B14F-4D97-AF65-F5344CB8AC3E}">
        <p14:creationId xmlns:p14="http://schemas.microsoft.com/office/powerpoint/2010/main" val="348455199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616161" y="62182"/>
            <a:ext cx="7527839" cy="833626"/>
          </a:xfrm>
        </p:spPr>
        <p:txBody>
          <a:bodyPr>
            <a:noAutofit/>
          </a:bodyPr>
          <a:lstStyle/>
          <a:p>
            <a:r>
              <a:rPr b="1" dirty="0">
                <a:solidFill>
                  <a:schemeClr val="tx2">
                    <a:lumMod val="75000"/>
                    <a:lumOff val="25000"/>
                  </a:schemeClr>
                </a:solidFill>
              </a:rPr>
              <a:t>How to Interpret EXPLAIN / EXPLAIN ANALYZE</a:t>
            </a:r>
          </a:p>
        </p:txBody>
      </p:sp>
      <p:sp>
        <p:nvSpPr>
          <p:cNvPr id="3" name="Content Placeholder 2"/>
          <p:cNvSpPr>
            <a:spLocks noGrp="1"/>
          </p:cNvSpPr>
          <p:nvPr>
            <p:ph type="body" sz="quarter" idx="12"/>
          </p:nvPr>
        </p:nvSpPr>
        <p:spPr>
          <a:xfrm>
            <a:off x="380484" y="1112110"/>
            <a:ext cx="8483429" cy="5181598"/>
          </a:xfrm>
          <a:noFill/>
        </p:spPr>
        <p:txBody>
          <a:bodyPr vert="horz" wrap="square" lIns="0" tIns="0" rIns="0" bIns="0" rtlCol="0">
            <a:noAutofit/>
          </a:bodyPr>
          <a:lstStyle/>
          <a:p>
            <a:pPr marL="342900" indent="-342900">
              <a:lnSpc>
                <a:spcPct val="150000"/>
              </a:lnSpc>
              <a:buChar char="•"/>
            </a:pPr>
            <a:r>
              <a:rPr lang="en-GB" sz="2300" b="1" dirty="0">
                <a:solidFill>
                  <a:schemeClr val="accent4">
                    <a:lumMod val="50000"/>
                  </a:schemeClr>
                </a:solidFill>
              </a:rPr>
              <a:t>EXPLAIN </a:t>
            </a:r>
            <a:r>
              <a:rPr lang="en-GB" sz="2300" dirty="0">
                <a:solidFill>
                  <a:schemeClr val="accent4">
                    <a:lumMod val="50000"/>
                  </a:schemeClr>
                </a:solidFill>
              </a:rPr>
              <a:t>shows the chosen execution plan</a:t>
            </a:r>
          </a:p>
          <a:p>
            <a:pPr marL="342900" indent="-342900">
              <a:lnSpc>
                <a:spcPct val="150000"/>
              </a:lnSpc>
              <a:buChar char="•"/>
            </a:pPr>
            <a:r>
              <a:rPr lang="en-GB" sz="2300" b="1" dirty="0">
                <a:solidFill>
                  <a:schemeClr val="accent4">
                    <a:lumMod val="50000"/>
                  </a:schemeClr>
                </a:solidFill>
              </a:rPr>
              <a:t>EXPLAIN ANALYZE </a:t>
            </a:r>
            <a:r>
              <a:rPr lang="en-GB" sz="2300" dirty="0">
                <a:solidFill>
                  <a:schemeClr val="accent4">
                    <a:lumMod val="50000"/>
                  </a:schemeClr>
                </a:solidFill>
              </a:rPr>
              <a:t>shows real execution stats</a:t>
            </a:r>
          </a:p>
          <a:p>
            <a:pPr lvl="1"/>
            <a:r>
              <a:rPr lang="en-GB" dirty="0"/>
              <a:t>It will execute the query but will suppress data output</a:t>
            </a:r>
          </a:p>
          <a:p>
            <a:pPr lvl="1"/>
            <a:r>
              <a:rPr lang="en-GB" dirty="0"/>
              <a:t>Displays the planning and execution time</a:t>
            </a:r>
          </a:p>
          <a:p>
            <a:pPr marL="342900" indent="-342900">
              <a:lnSpc>
                <a:spcPct val="100000"/>
              </a:lnSpc>
              <a:buChar char="•"/>
            </a:pPr>
            <a:r>
              <a:rPr lang="en-GB" sz="2300" b="1" dirty="0">
                <a:solidFill>
                  <a:schemeClr val="accent4">
                    <a:lumMod val="50000"/>
                  </a:schemeClr>
                </a:solidFill>
              </a:rPr>
              <a:t>EXPLAIN (ANALYZE, BUFFERS) </a:t>
            </a:r>
            <a:r>
              <a:rPr lang="en-GB" sz="2300" dirty="0">
                <a:solidFill>
                  <a:schemeClr val="accent4">
                    <a:lumMod val="50000"/>
                  </a:schemeClr>
                </a:solidFill>
              </a:rPr>
              <a:t>shows the above PLUS memory and disk buffers reads</a:t>
            </a:r>
          </a:p>
          <a:p>
            <a:pPr marL="342900" indent="-342900">
              <a:lnSpc>
                <a:spcPct val="150000"/>
              </a:lnSpc>
              <a:buChar char="•"/>
            </a:pPr>
            <a:r>
              <a:rPr lang="en-GB" sz="2300" dirty="0">
                <a:solidFill>
                  <a:schemeClr val="accent4">
                    <a:lumMod val="50000"/>
                  </a:schemeClr>
                </a:solidFill>
              </a:rPr>
              <a:t>Real vs estimated analysis reveals planning accuracy</a:t>
            </a:r>
          </a:p>
          <a:p>
            <a:pPr marL="342900" indent="-342900">
              <a:lnSpc>
                <a:spcPct val="100000"/>
              </a:lnSpc>
              <a:buChar char="•"/>
            </a:pPr>
            <a:r>
              <a:rPr lang="en-GB" sz="2300" dirty="0">
                <a:solidFill>
                  <a:schemeClr val="accent4">
                    <a:lumMod val="50000"/>
                  </a:schemeClr>
                </a:solidFill>
              </a:rPr>
              <a:t>Evaluate the time spent per each node; start working towards reducing the actual time spent per node</a:t>
            </a:r>
          </a:p>
          <a:p>
            <a:pPr lvl="1"/>
            <a:r>
              <a:rPr lang="en-GB" dirty="0"/>
              <a:t>Usually, I go straight to the node which takes the longest</a:t>
            </a:r>
          </a:p>
          <a:p>
            <a:pPr marL="342900" indent="-342900">
              <a:lnSpc>
                <a:spcPct val="150000"/>
              </a:lnSpc>
              <a:buChar char="•"/>
            </a:pPr>
            <a:r>
              <a:rPr lang="en-GB" sz="2300" b="1" dirty="0">
                <a:solidFill>
                  <a:schemeClr val="accent4">
                    <a:lumMod val="50000"/>
                  </a:schemeClr>
                </a:solidFill>
              </a:rPr>
              <a:t>Tip: </a:t>
            </a:r>
            <a:r>
              <a:rPr lang="en-GB" sz="2300" dirty="0">
                <a:solidFill>
                  <a:schemeClr val="accent4">
                    <a:lumMod val="50000"/>
                  </a:schemeClr>
                </a:solidFill>
              </a:rPr>
              <a:t>multiply the actual time per node with the loops</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fade">
                                      <p:cBhvr>
                                        <p:cTn id="15" dur="500"/>
                                        <p:tgtEl>
                                          <p:spTgt spid="3">
                                            <p:txEl>
                                              <p:pRg st="2" end="2"/>
                                            </p:txEl>
                                          </p:spTgt>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3">
                                            <p:txEl>
                                              <p:pRg st="3" end="3"/>
                                            </p:txEl>
                                          </p:spTgt>
                                        </p:tgtEl>
                                        <p:attrNameLst>
                                          <p:attrName>style.visibility</p:attrName>
                                        </p:attrNameLst>
                                      </p:cBhvr>
                                      <p:to>
                                        <p:strVal val="visible"/>
                                      </p:to>
                                    </p:set>
                                    <p:animEffect transition="in" filter="fade">
                                      <p:cBhvr>
                                        <p:cTn id="18" dur="500"/>
                                        <p:tgtEl>
                                          <p:spTgt spid="3">
                                            <p:txEl>
                                              <p:pRg st="3" end="3"/>
                                            </p:txEl>
                                          </p:spTgt>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animEffect transition="in" filter="fade">
                                      <p:cBhvr>
                                        <p:cTn id="23" dur="500"/>
                                        <p:tgtEl>
                                          <p:spTgt spid="3">
                                            <p:txEl>
                                              <p:pRg st="4" end="4"/>
                                            </p:txEl>
                                          </p:spTgt>
                                        </p:tgtEl>
                                      </p:cBhvr>
                                    </p:animEffect>
                                  </p:childTnLst>
                                </p:cTn>
                              </p:par>
                            </p:childTnLst>
                          </p:cTn>
                        </p:par>
                      </p:childTnLst>
                    </p:cTn>
                  </p:par>
                  <p:par>
                    <p:cTn id="24" fill="hold">
                      <p:stCondLst>
                        <p:cond delay="indefinite"/>
                      </p:stCondLst>
                      <p:childTnLst>
                        <p:par>
                          <p:cTn id="25" fill="hold">
                            <p:stCondLst>
                              <p:cond delay="0"/>
                            </p:stCondLst>
                            <p:childTnLst>
                              <p:par>
                                <p:cTn id="26" presetID="10" presetClass="entr" presetSubtype="0" fill="hold" grpId="0" nodeType="clickEffect">
                                  <p:stCondLst>
                                    <p:cond delay="0"/>
                                  </p:stCondLst>
                                  <p:childTnLst>
                                    <p:set>
                                      <p:cBhvr>
                                        <p:cTn id="27" dur="1" fill="hold">
                                          <p:stCondLst>
                                            <p:cond delay="0"/>
                                          </p:stCondLst>
                                        </p:cTn>
                                        <p:tgtEl>
                                          <p:spTgt spid="3">
                                            <p:txEl>
                                              <p:pRg st="5" end="5"/>
                                            </p:txEl>
                                          </p:spTgt>
                                        </p:tgtEl>
                                        <p:attrNameLst>
                                          <p:attrName>style.visibility</p:attrName>
                                        </p:attrNameLst>
                                      </p:cBhvr>
                                      <p:to>
                                        <p:strVal val="visible"/>
                                      </p:to>
                                    </p:set>
                                    <p:animEffect transition="in" filter="fade">
                                      <p:cBhvr>
                                        <p:cTn id="28" dur="500"/>
                                        <p:tgtEl>
                                          <p:spTgt spid="3">
                                            <p:txEl>
                                              <p:pRg st="5" end="5"/>
                                            </p:txEl>
                                          </p:spTgt>
                                        </p:tgtEl>
                                      </p:cBhvr>
                                    </p:animEffect>
                                  </p:childTnLst>
                                </p:cTn>
                              </p:par>
                            </p:childTnLst>
                          </p:cTn>
                        </p:par>
                      </p:childTnLst>
                    </p:cTn>
                  </p:par>
                  <p:par>
                    <p:cTn id="29" fill="hold">
                      <p:stCondLst>
                        <p:cond delay="indefinite"/>
                      </p:stCondLst>
                      <p:childTnLst>
                        <p:par>
                          <p:cTn id="30" fill="hold">
                            <p:stCondLst>
                              <p:cond delay="0"/>
                            </p:stCondLst>
                            <p:childTnLst>
                              <p:par>
                                <p:cTn id="31" presetID="10" presetClass="entr" presetSubtype="0" fill="hold" grpId="0" nodeType="clickEffect">
                                  <p:stCondLst>
                                    <p:cond delay="0"/>
                                  </p:stCondLst>
                                  <p:childTnLst>
                                    <p:set>
                                      <p:cBhvr>
                                        <p:cTn id="32" dur="1" fill="hold">
                                          <p:stCondLst>
                                            <p:cond delay="0"/>
                                          </p:stCondLst>
                                        </p:cTn>
                                        <p:tgtEl>
                                          <p:spTgt spid="3">
                                            <p:txEl>
                                              <p:pRg st="6" end="6"/>
                                            </p:txEl>
                                          </p:spTgt>
                                        </p:tgtEl>
                                        <p:attrNameLst>
                                          <p:attrName>style.visibility</p:attrName>
                                        </p:attrNameLst>
                                      </p:cBhvr>
                                      <p:to>
                                        <p:strVal val="visible"/>
                                      </p:to>
                                    </p:set>
                                    <p:animEffect transition="in" filter="fade">
                                      <p:cBhvr>
                                        <p:cTn id="33" dur="500"/>
                                        <p:tgtEl>
                                          <p:spTgt spid="3">
                                            <p:txEl>
                                              <p:pRg st="6" end="6"/>
                                            </p:txEl>
                                          </p:spTgt>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3">
                                            <p:txEl>
                                              <p:pRg st="7" end="7"/>
                                            </p:txEl>
                                          </p:spTgt>
                                        </p:tgtEl>
                                        <p:attrNameLst>
                                          <p:attrName>style.visibility</p:attrName>
                                        </p:attrNameLst>
                                      </p:cBhvr>
                                      <p:to>
                                        <p:strVal val="visible"/>
                                      </p:to>
                                    </p:set>
                                    <p:animEffect transition="in" filter="fade">
                                      <p:cBhvr>
                                        <p:cTn id="36" dur="500"/>
                                        <p:tgtEl>
                                          <p:spTgt spid="3">
                                            <p:txEl>
                                              <p:pRg st="7" end="7"/>
                                            </p:txEl>
                                          </p:spTgt>
                                        </p:tgtEl>
                                      </p:cBhvr>
                                    </p:animEffect>
                                  </p:childTnLst>
                                </p:cTn>
                              </p:par>
                            </p:childTnLst>
                          </p:cTn>
                        </p:par>
                      </p:childTnLst>
                    </p:cTn>
                  </p:par>
                  <p:par>
                    <p:cTn id="37" fill="hold">
                      <p:stCondLst>
                        <p:cond delay="indefinite"/>
                      </p:stCondLst>
                      <p:childTnLst>
                        <p:par>
                          <p:cTn id="38" fill="hold">
                            <p:stCondLst>
                              <p:cond delay="0"/>
                            </p:stCondLst>
                            <p:childTnLst>
                              <p:par>
                                <p:cTn id="39" presetID="10" presetClass="entr" presetSubtype="0" fill="hold" grpId="0" nodeType="clickEffect">
                                  <p:stCondLst>
                                    <p:cond delay="0"/>
                                  </p:stCondLst>
                                  <p:childTnLst>
                                    <p:set>
                                      <p:cBhvr>
                                        <p:cTn id="40" dur="1" fill="hold">
                                          <p:stCondLst>
                                            <p:cond delay="0"/>
                                          </p:stCondLst>
                                        </p:cTn>
                                        <p:tgtEl>
                                          <p:spTgt spid="3">
                                            <p:txEl>
                                              <p:pRg st="8" end="8"/>
                                            </p:txEl>
                                          </p:spTgt>
                                        </p:tgtEl>
                                        <p:attrNameLst>
                                          <p:attrName>style.visibility</p:attrName>
                                        </p:attrNameLst>
                                      </p:cBhvr>
                                      <p:to>
                                        <p:strVal val="visible"/>
                                      </p:to>
                                    </p:set>
                                    <p:animEffect transition="in" filter="fade">
                                      <p:cBhvr>
                                        <p:cTn id="41" dur="500"/>
                                        <p:tgtEl>
                                          <p:spTgt spid="3">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051994" y="88755"/>
            <a:ext cx="5040012" cy="833626"/>
          </a:xfrm>
        </p:spPr>
        <p:txBody>
          <a:bodyPr>
            <a:normAutofit/>
          </a:bodyPr>
          <a:lstStyle/>
          <a:p>
            <a:r>
              <a:rPr b="1" dirty="0">
                <a:solidFill>
                  <a:schemeClr val="tx2">
                    <a:lumMod val="75000"/>
                    <a:lumOff val="25000"/>
                  </a:schemeClr>
                </a:solidFill>
              </a:rPr>
              <a:t>Common relations operations</a:t>
            </a:r>
          </a:p>
        </p:txBody>
      </p:sp>
      <p:sp>
        <p:nvSpPr>
          <p:cNvPr id="3" name="Content Placeholder 2"/>
          <p:cNvSpPr>
            <a:spLocks noGrp="1"/>
          </p:cNvSpPr>
          <p:nvPr>
            <p:ph type="body" sz="quarter" idx="12"/>
          </p:nvPr>
        </p:nvSpPr>
        <p:spPr>
          <a:xfrm>
            <a:off x="425021" y="1719649"/>
            <a:ext cx="8293958" cy="3418701"/>
          </a:xfrm>
          <a:noFill/>
        </p:spPr>
        <p:txBody>
          <a:bodyPr vert="horz" wrap="square" lIns="0" tIns="0" rIns="0" bIns="0" rtlCol="0">
            <a:noAutofit/>
          </a:bodyPr>
          <a:lstStyle/>
          <a:p>
            <a:pPr marL="342900" indent="-342900">
              <a:lnSpc>
                <a:spcPct val="150000"/>
              </a:lnSpc>
              <a:buChar char="•"/>
            </a:pPr>
            <a:r>
              <a:rPr lang="en-GB" sz="2400" b="1" dirty="0">
                <a:solidFill>
                  <a:schemeClr val="accent4">
                    <a:lumMod val="50000"/>
                  </a:schemeClr>
                </a:solidFill>
              </a:rPr>
              <a:t>Sequential Scan </a:t>
            </a:r>
            <a:r>
              <a:rPr lang="en-GB" sz="2400" dirty="0">
                <a:solidFill>
                  <a:schemeClr val="accent4">
                    <a:lumMod val="50000"/>
                  </a:schemeClr>
                </a:solidFill>
              </a:rPr>
              <a:t>→ reads entire table</a:t>
            </a:r>
          </a:p>
          <a:p>
            <a:pPr marL="342900" indent="-342900">
              <a:lnSpc>
                <a:spcPct val="150000"/>
              </a:lnSpc>
              <a:buChar char="•"/>
            </a:pPr>
            <a:r>
              <a:rPr lang="en-GB" sz="2400" b="1" dirty="0">
                <a:solidFill>
                  <a:schemeClr val="accent4">
                    <a:lumMod val="50000"/>
                  </a:schemeClr>
                </a:solidFill>
              </a:rPr>
              <a:t>Index Scan </a:t>
            </a:r>
            <a:r>
              <a:rPr lang="en-GB" sz="2400" dirty="0">
                <a:solidFill>
                  <a:schemeClr val="accent4">
                    <a:lumMod val="50000"/>
                  </a:schemeClr>
                </a:solidFill>
              </a:rPr>
              <a:t>→ uses B‑tree index for targeted reads</a:t>
            </a:r>
          </a:p>
          <a:p>
            <a:pPr marL="342900" indent="-342900">
              <a:lnSpc>
                <a:spcPct val="150000"/>
              </a:lnSpc>
              <a:buChar char="•"/>
            </a:pPr>
            <a:r>
              <a:rPr lang="en-GB" sz="2400" b="1" dirty="0">
                <a:solidFill>
                  <a:schemeClr val="accent4">
                    <a:lumMod val="50000"/>
                  </a:schemeClr>
                </a:solidFill>
              </a:rPr>
              <a:t>Bitmap Scan </a:t>
            </a:r>
            <a:r>
              <a:rPr lang="en-GB" sz="2400" dirty="0">
                <a:solidFill>
                  <a:schemeClr val="accent4">
                    <a:lumMod val="50000"/>
                  </a:schemeClr>
                </a:solidFill>
              </a:rPr>
              <a:t>→ efficient for many scattered hits</a:t>
            </a:r>
          </a:p>
          <a:p>
            <a:pPr marL="342900" indent="-342900">
              <a:lnSpc>
                <a:spcPct val="150000"/>
              </a:lnSpc>
              <a:buChar char="•"/>
            </a:pPr>
            <a:r>
              <a:rPr lang="en-GB" sz="2400" b="1" dirty="0">
                <a:solidFill>
                  <a:schemeClr val="accent4">
                    <a:lumMod val="50000"/>
                  </a:schemeClr>
                </a:solidFill>
              </a:rPr>
              <a:t>Nested Loop </a:t>
            </a:r>
            <a:r>
              <a:rPr lang="en-GB" sz="2400" dirty="0">
                <a:solidFill>
                  <a:schemeClr val="accent4">
                    <a:lumMod val="50000"/>
                  </a:schemeClr>
                </a:solidFill>
              </a:rPr>
              <a:t>→ good for small input sets</a:t>
            </a:r>
          </a:p>
          <a:p>
            <a:pPr marL="342900" indent="-342900">
              <a:lnSpc>
                <a:spcPct val="150000"/>
              </a:lnSpc>
              <a:buChar char="•"/>
            </a:pPr>
            <a:r>
              <a:rPr lang="en-GB" sz="2400" b="1" dirty="0">
                <a:solidFill>
                  <a:schemeClr val="accent4">
                    <a:lumMod val="50000"/>
                  </a:schemeClr>
                </a:solidFill>
              </a:rPr>
              <a:t>Hash Join </a:t>
            </a:r>
            <a:r>
              <a:rPr lang="en-GB" sz="2400" dirty="0">
                <a:solidFill>
                  <a:schemeClr val="accent4">
                    <a:lumMod val="50000"/>
                  </a:schemeClr>
                </a:solidFill>
              </a:rPr>
              <a:t>→ best for large joins, requires memory</a:t>
            </a:r>
          </a:p>
          <a:p>
            <a:pPr marL="342900" indent="-342900">
              <a:lnSpc>
                <a:spcPct val="150000"/>
              </a:lnSpc>
              <a:buChar char="•"/>
            </a:pPr>
            <a:r>
              <a:rPr lang="en-GB" sz="2400" b="1" dirty="0">
                <a:solidFill>
                  <a:schemeClr val="accent4">
                    <a:lumMod val="50000"/>
                  </a:schemeClr>
                </a:solidFill>
              </a:rPr>
              <a:t>Merge Join </a:t>
            </a:r>
            <a:r>
              <a:rPr lang="en-GB" sz="2400" dirty="0">
                <a:solidFill>
                  <a:schemeClr val="accent4">
                    <a:lumMod val="50000"/>
                  </a:schemeClr>
                </a:solidFill>
              </a:rPr>
              <a:t>→ sorted inputs, efficient for ordered data</a:t>
            </a:r>
            <a:endParaRPr sz="2400" dirty="0">
              <a:solidFill>
                <a:schemeClr val="accent4">
                  <a:lumMod val="50000"/>
                </a:schemeClr>
              </a:solidFill>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3">
                                            <p:txEl>
                                              <p:pRg st="5" end="5"/>
                                            </p:txEl>
                                          </p:spTgt>
                                        </p:tgtEl>
                                        <p:attrNameLst>
                                          <p:attrName>style.visibility</p:attrName>
                                        </p:attrNameLst>
                                      </p:cBhvr>
                                      <p:to>
                                        <p:strVal val="visible"/>
                                      </p:to>
                                    </p:set>
                                    <p:animEffect transition="in" filter="fade">
                                      <p:cBhvr>
                                        <p:cTn id="32" dur="500"/>
                                        <p:tgtEl>
                                          <p:spTgt spid="3">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uiExpand="1" build="p"/>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3C75C2-2628-DF7E-5945-ECD5A0359811}"/>
              </a:ext>
            </a:extLst>
          </p:cNvPr>
          <p:cNvSpPr>
            <a:spLocks noGrp="1"/>
          </p:cNvSpPr>
          <p:nvPr>
            <p:ph type="title"/>
          </p:nvPr>
        </p:nvSpPr>
        <p:spPr>
          <a:xfrm>
            <a:off x="677037" y="277828"/>
            <a:ext cx="6858000" cy="418128"/>
          </a:xfrm>
        </p:spPr>
        <p:txBody>
          <a:bodyPr/>
          <a:lstStyle/>
          <a:p>
            <a:r>
              <a:rPr lang="en-GB" b="1" dirty="0">
                <a:solidFill>
                  <a:schemeClr val="tx2">
                    <a:lumMod val="75000"/>
                    <a:lumOff val="25000"/>
                  </a:schemeClr>
                </a:solidFill>
              </a:rPr>
              <a:t>Examples</a:t>
            </a:r>
          </a:p>
        </p:txBody>
      </p:sp>
      <p:sp>
        <p:nvSpPr>
          <p:cNvPr id="3" name="TextBox 2">
            <a:extLst>
              <a:ext uri="{FF2B5EF4-FFF2-40B4-BE49-F238E27FC236}">
                <a16:creationId xmlns:a16="http://schemas.microsoft.com/office/drawing/2014/main" id="{1E34E478-D60B-8F7D-F3B9-91B3A1A9F587}"/>
              </a:ext>
            </a:extLst>
          </p:cNvPr>
          <p:cNvSpPr txBox="1"/>
          <p:nvPr/>
        </p:nvSpPr>
        <p:spPr>
          <a:xfrm>
            <a:off x="338773" y="891590"/>
            <a:ext cx="3315844" cy="1200329"/>
          </a:xfrm>
          <a:prstGeom prst="rect">
            <a:avLst/>
          </a:prstGeom>
          <a:noFill/>
        </p:spPr>
        <p:txBody>
          <a:bodyPr wrap="none" rtlCol="0">
            <a:spAutoFit/>
          </a:bodyPr>
          <a:lstStyle/>
          <a:p>
            <a:r>
              <a:rPr lang="en-GB" sz="2400" b="1" dirty="0">
                <a:solidFill>
                  <a:schemeClr val="accent4">
                    <a:lumMod val="50000"/>
                  </a:schemeClr>
                </a:solidFill>
              </a:rPr>
              <a:t>-- sequential scan</a:t>
            </a:r>
          </a:p>
          <a:p>
            <a:r>
              <a:rPr lang="en-GB" sz="2400" dirty="0">
                <a:solidFill>
                  <a:schemeClr val="accent4">
                    <a:lumMod val="50000"/>
                  </a:schemeClr>
                </a:solidFill>
              </a:rPr>
              <a:t>explain </a:t>
            </a:r>
            <a:r>
              <a:rPr lang="en-GB" sz="2400" dirty="0" err="1">
                <a:solidFill>
                  <a:schemeClr val="accent4">
                    <a:lumMod val="50000"/>
                  </a:schemeClr>
                </a:solidFill>
              </a:rPr>
              <a:t>analyze</a:t>
            </a:r>
            <a:r>
              <a:rPr lang="en-GB" sz="2400" dirty="0">
                <a:solidFill>
                  <a:schemeClr val="accent4">
                    <a:lumMod val="50000"/>
                  </a:schemeClr>
                </a:solidFill>
              </a:rPr>
              <a:t> </a:t>
            </a:r>
          </a:p>
          <a:p>
            <a:r>
              <a:rPr lang="en-GB" sz="2400" dirty="0">
                <a:solidFill>
                  <a:schemeClr val="accent4">
                    <a:lumMod val="50000"/>
                  </a:schemeClr>
                </a:solidFill>
              </a:rPr>
              <a:t>select * from customer;</a:t>
            </a:r>
          </a:p>
        </p:txBody>
      </p:sp>
      <p:sp>
        <p:nvSpPr>
          <p:cNvPr id="4" name="TextBox 3">
            <a:extLst>
              <a:ext uri="{FF2B5EF4-FFF2-40B4-BE49-F238E27FC236}">
                <a16:creationId xmlns:a16="http://schemas.microsoft.com/office/drawing/2014/main" id="{22F55560-CDCA-9F1E-6DC6-1999BDDEC559}"/>
              </a:ext>
            </a:extLst>
          </p:cNvPr>
          <p:cNvSpPr txBox="1"/>
          <p:nvPr/>
        </p:nvSpPr>
        <p:spPr>
          <a:xfrm>
            <a:off x="4362450" y="897584"/>
            <a:ext cx="4268028" cy="1200329"/>
          </a:xfrm>
          <a:prstGeom prst="rect">
            <a:avLst/>
          </a:prstGeom>
          <a:noFill/>
        </p:spPr>
        <p:txBody>
          <a:bodyPr wrap="none" rtlCol="0">
            <a:spAutoFit/>
          </a:bodyPr>
          <a:lstStyle>
            <a:defPPr>
              <a:defRPr lang="en-US"/>
            </a:defPPr>
            <a:lvl1pPr>
              <a:defRPr sz="2400">
                <a:solidFill>
                  <a:schemeClr val="accent4">
                    <a:lumMod val="50000"/>
                  </a:schemeClr>
                </a:solidFill>
              </a:defRPr>
            </a:lvl1pPr>
          </a:lstStyle>
          <a:p>
            <a:r>
              <a:rPr lang="en-GB" b="1" dirty="0"/>
              <a:t>-- aggregation</a:t>
            </a:r>
          </a:p>
          <a:p>
            <a:r>
              <a:rPr lang="en-GB" dirty="0"/>
              <a:t>explain </a:t>
            </a:r>
            <a:r>
              <a:rPr lang="en-GB" dirty="0" err="1"/>
              <a:t>analyze</a:t>
            </a:r>
            <a:endParaRPr lang="en-GB" dirty="0"/>
          </a:p>
          <a:p>
            <a:r>
              <a:rPr lang="en-GB" dirty="0"/>
              <a:t>select count(*) from customer;</a:t>
            </a:r>
          </a:p>
        </p:txBody>
      </p:sp>
      <p:sp>
        <p:nvSpPr>
          <p:cNvPr id="5" name="TextBox 4">
            <a:extLst>
              <a:ext uri="{FF2B5EF4-FFF2-40B4-BE49-F238E27FC236}">
                <a16:creationId xmlns:a16="http://schemas.microsoft.com/office/drawing/2014/main" id="{260D2E2C-E51B-9284-8DB3-BBA879200713}"/>
              </a:ext>
            </a:extLst>
          </p:cNvPr>
          <p:cNvSpPr txBox="1"/>
          <p:nvPr/>
        </p:nvSpPr>
        <p:spPr>
          <a:xfrm>
            <a:off x="338773" y="2651550"/>
            <a:ext cx="5629554" cy="1200329"/>
          </a:xfrm>
          <a:prstGeom prst="rect">
            <a:avLst/>
          </a:prstGeom>
          <a:noFill/>
        </p:spPr>
        <p:txBody>
          <a:bodyPr wrap="none" rtlCol="0">
            <a:spAutoFit/>
          </a:bodyPr>
          <a:lstStyle>
            <a:defPPr>
              <a:defRPr lang="en-US"/>
            </a:defPPr>
            <a:lvl1pPr>
              <a:defRPr sz="2400">
                <a:solidFill>
                  <a:schemeClr val="accent4">
                    <a:lumMod val="50000"/>
                  </a:schemeClr>
                </a:solidFill>
              </a:defRPr>
            </a:lvl1pPr>
          </a:lstStyle>
          <a:p>
            <a:r>
              <a:rPr lang="en-GB" b="1" dirty="0"/>
              <a:t>-- index scan</a:t>
            </a:r>
          </a:p>
          <a:p>
            <a:r>
              <a:rPr lang="en-GB" dirty="0"/>
              <a:t>explain </a:t>
            </a:r>
            <a:r>
              <a:rPr lang="en-GB" dirty="0" err="1"/>
              <a:t>analyze</a:t>
            </a:r>
            <a:endParaRPr lang="en-GB" dirty="0"/>
          </a:p>
          <a:p>
            <a:r>
              <a:rPr lang="en-GB" dirty="0"/>
              <a:t>select * from customer where </a:t>
            </a:r>
            <a:r>
              <a:rPr lang="en-GB" dirty="0" err="1"/>
              <a:t>c_id</a:t>
            </a:r>
            <a:r>
              <a:rPr lang="en-GB" dirty="0"/>
              <a:t>=1000;</a:t>
            </a:r>
          </a:p>
        </p:txBody>
      </p:sp>
      <p:sp>
        <p:nvSpPr>
          <p:cNvPr id="6" name="TextBox 5">
            <a:extLst>
              <a:ext uri="{FF2B5EF4-FFF2-40B4-BE49-F238E27FC236}">
                <a16:creationId xmlns:a16="http://schemas.microsoft.com/office/drawing/2014/main" id="{E48885C1-CD52-204B-D300-C669DAEC5892}"/>
              </a:ext>
            </a:extLst>
          </p:cNvPr>
          <p:cNvSpPr txBox="1"/>
          <p:nvPr/>
        </p:nvSpPr>
        <p:spPr>
          <a:xfrm>
            <a:off x="338773" y="4142221"/>
            <a:ext cx="8466453" cy="1846659"/>
          </a:xfrm>
          <a:prstGeom prst="rect">
            <a:avLst/>
          </a:prstGeom>
          <a:noFill/>
        </p:spPr>
        <p:txBody>
          <a:bodyPr wrap="square" rtlCol="0">
            <a:spAutoFit/>
          </a:bodyPr>
          <a:lstStyle>
            <a:defPPr>
              <a:defRPr lang="en-US"/>
            </a:defPPr>
            <a:lvl1pPr>
              <a:defRPr sz="2400">
                <a:solidFill>
                  <a:schemeClr val="accent4">
                    <a:lumMod val="50000"/>
                  </a:schemeClr>
                </a:solidFill>
              </a:defRPr>
            </a:lvl1pPr>
          </a:lstStyle>
          <a:p>
            <a:r>
              <a:rPr lang="en-GB" b="1" dirty="0"/>
              <a:t>-- join</a:t>
            </a:r>
          </a:p>
          <a:p>
            <a:r>
              <a:rPr lang="en-GB" sz="1800" dirty="0"/>
              <a:t>explain (buffers, </a:t>
            </a:r>
            <a:r>
              <a:rPr lang="en-GB" sz="1800" dirty="0" err="1"/>
              <a:t>analyze</a:t>
            </a:r>
            <a:r>
              <a:rPr lang="en-GB" sz="1800" dirty="0"/>
              <a:t>)</a:t>
            </a:r>
          </a:p>
          <a:p>
            <a:r>
              <a:rPr lang="en-GB" sz="1800" dirty="0"/>
              <a:t>select </a:t>
            </a:r>
            <a:r>
              <a:rPr lang="en-GB" sz="1800" dirty="0" err="1"/>
              <a:t>c.c_first</a:t>
            </a:r>
            <a:r>
              <a:rPr lang="en-GB" sz="1800" dirty="0"/>
              <a:t>||' '||</a:t>
            </a:r>
            <a:r>
              <a:rPr lang="en-GB" sz="1800" dirty="0" err="1"/>
              <a:t>c.c_last</a:t>
            </a:r>
            <a:r>
              <a:rPr lang="en-GB" sz="1800" dirty="0"/>
              <a:t> customer, </a:t>
            </a:r>
            <a:r>
              <a:rPr lang="en-GB" sz="1800" dirty="0" err="1"/>
              <a:t>c.c_balance</a:t>
            </a:r>
            <a:r>
              <a:rPr lang="en-GB" sz="1800" dirty="0"/>
              <a:t>, </a:t>
            </a:r>
            <a:r>
              <a:rPr lang="en-GB" sz="1800" dirty="0" err="1"/>
              <a:t>h.h_date</a:t>
            </a:r>
            <a:r>
              <a:rPr lang="en-GB" sz="1800" dirty="0"/>
              <a:t>, </a:t>
            </a:r>
            <a:r>
              <a:rPr lang="en-GB" sz="1800" dirty="0" err="1"/>
              <a:t>h.h_amount</a:t>
            </a:r>
            <a:r>
              <a:rPr lang="en-GB" sz="1800" dirty="0"/>
              <a:t>, </a:t>
            </a:r>
            <a:r>
              <a:rPr lang="en-GB" sz="1800" dirty="0" err="1"/>
              <a:t>h.h_data</a:t>
            </a:r>
            <a:endParaRPr lang="en-GB" sz="1800" dirty="0"/>
          </a:p>
          <a:p>
            <a:r>
              <a:rPr lang="en-GB" sz="1800" dirty="0"/>
              <a:t>from customer c join history h on (</a:t>
            </a:r>
            <a:r>
              <a:rPr lang="en-GB" sz="1800" dirty="0" err="1"/>
              <a:t>c.c_id</a:t>
            </a:r>
            <a:r>
              <a:rPr lang="en-GB" sz="1800" dirty="0"/>
              <a:t>=</a:t>
            </a:r>
            <a:r>
              <a:rPr lang="en-GB" sz="1800" dirty="0" err="1"/>
              <a:t>h.h_c_id</a:t>
            </a:r>
            <a:r>
              <a:rPr lang="en-GB" sz="1800" dirty="0"/>
              <a:t> and </a:t>
            </a:r>
            <a:r>
              <a:rPr lang="en-GB" sz="1800" dirty="0" err="1"/>
              <a:t>c.c_d_id</a:t>
            </a:r>
            <a:r>
              <a:rPr lang="en-GB" sz="1800" dirty="0"/>
              <a:t>=</a:t>
            </a:r>
            <a:r>
              <a:rPr lang="en-GB" sz="1800" dirty="0" err="1"/>
              <a:t>h.h_c_d_id</a:t>
            </a:r>
            <a:r>
              <a:rPr lang="en-GB" sz="1800" dirty="0"/>
              <a:t> and </a:t>
            </a:r>
            <a:r>
              <a:rPr lang="en-GB" sz="1800" dirty="0" err="1"/>
              <a:t>c.c_w_id</a:t>
            </a:r>
            <a:r>
              <a:rPr lang="en-GB" sz="1800" dirty="0"/>
              <a:t>=</a:t>
            </a:r>
            <a:r>
              <a:rPr lang="en-GB" sz="1800" dirty="0" err="1"/>
              <a:t>h.h_c_w_id</a:t>
            </a:r>
            <a:r>
              <a:rPr lang="en-GB" sz="1800" dirty="0"/>
              <a:t>) </a:t>
            </a:r>
          </a:p>
          <a:p>
            <a:r>
              <a:rPr lang="en-GB" sz="1800" dirty="0"/>
              <a:t>where </a:t>
            </a:r>
            <a:r>
              <a:rPr lang="en-GB" sz="1800" dirty="0" err="1"/>
              <a:t>c.c_id</a:t>
            </a:r>
            <a:r>
              <a:rPr lang="en-GB" sz="1800" dirty="0"/>
              <a:t>=1000 and </a:t>
            </a:r>
            <a:r>
              <a:rPr lang="en-GB" sz="1800" dirty="0" err="1"/>
              <a:t>c.c_d_id</a:t>
            </a:r>
            <a:r>
              <a:rPr lang="en-GB" sz="1800" dirty="0"/>
              <a:t>=6 and </a:t>
            </a:r>
            <a:r>
              <a:rPr lang="en-GB" sz="1800" dirty="0" err="1"/>
              <a:t>c.c_w_id</a:t>
            </a:r>
            <a:r>
              <a:rPr lang="en-GB" sz="1800" dirty="0"/>
              <a:t>=66;</a:t>
            </a:r>
          </a:p>
        </p:txBody>
      </p:sp>
    </p:spTree>
    <p:extLst>
      <p:ext uri="{BB962C8B-B14F-4D97-AF65-F5344CB8AC3E}">
        <p14:creationId xmlns:p14="http://schemas.microsoft.com/office/powerpoint/2010/main" val="39619806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fade">
                                      <p:cBhvr>
                                        <p:cTn id="12" dur="500"/>
                                        <p:tgtEl>
                                          <p:spTgt spid="4"/>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5"/>
                                        </p:tgtEl>
                                        <p:attrNameLst>
                                          <p:attrName>style.visibility</p:attrName>
                                        </p:attrNameLst>
                                      </p:cBhvr>
                                      <p:to>
                                        <p:strVal val="visible"/>
                                      </p:to>
                                    </p:set>
                                    <p:animEffect transition="in" filter="fade">
                                      <p:cBhvr>
                                        <p:cTn id="17" dur="500"/>
                                        <p:tgtEl>
                                          <p:spTgt spid="5"/>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6"/>
                                        </p:tgtEl>
                                        <p:attrNameLst>
                                          <p:attrName>style.visibility</p:attrName>
                                        </p:attrNameLst>
                                      </p:cBhvr>
                                      <p:to>
                                        <p:strVal val="visible"/>
                                      </p:to>
                                    </p:set>
                                    <p:animEffect transition="in" filter="fade">
                                      <p:cBhvr>
                                        <p:cTn id="22"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p:bldP spid="5" grpId="0"/>
      <p:bldP spid="6" grpId="0"/>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13136D5-879D-2CA8-5C48-0EDE9A831388}"/>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AA088A12-401B-9B6D-FCBD-58AD2723FBF2}"/>
              </a:ext>
            </a:extLst>
          </p:cNvPr>
          <p:cNvSpPr>
            <a:spLocks noGrp="1"/>
          </p:cNvSpPr>
          <p:nvPr>
            <p:ph type="title"/>
          </p:nvPr>
        </p:nvSpPr>
        <p:spPr>
          <a:xfrm>
            <a:off x="2179672" y="154978"/>
            <a:ext cx="4479849" cy="418128"/>
          </a:xfrm>
        </p:spPr>
        <p:txBody>
          <a:bodyPr/>
          <a:lstStyle/>
          <a:p>
            <a:r>
              <a:rPr lang="en-GB" b="1" dirty="0">
                <a:solidFill>
                  <a:schemeClr val="tx2">
                    <a:lumMod val="75000"/>
                    <a:lumOff val="25000"/>
                  </a:schemeClr>
                </a:solidFill>
              </a:rPr>
              <a:t>Example – tuning in action 1</a:t>
            </a:r>
          </a:p>
        </p:txBody>
      </p:sp>
      <p:sp>
        <p:nvSpPr>
          <p:cNvPr id="6" name="TextBox 5">
            <a:extLst>
              <a:ext uri="{FF2B5EF4-FFF2-40B4-BE49-F238E27FC236}">
                <a16:creationId xmlns:a16="http://schemas.microsoft.com/office/drawing/2014/main" id="{6F75D47C-B59D-B5A0-971C-22E9C51BC428}"/>
              </a:ext>
            </a:extLst>
          </p:cNvPr>
          <p:cNvSpPr txBox="1"/>
          <p:nvPr/>
        </p:nvSpPr>
        <p:spPr>
          <a:xfrm>
            <a:off x="186373" y="1527906"/>
            <a:ext cx="8466453" cy="1754326"/>
          </a:xfrm>
          <a:prstGeom prst="rect">
            <a:avLst/>
          </a:prstGeom>
          <a:noFill/>
        </p:spPr>
        <p:txBody>
          <a:bodyPr wrap="square" rtlCol="0">
            <a:spAutoFit/>
          </a:bodyPr>
          <a:lstStyle>
            <a:defPPr>
              <a:defRPr lang="en-US"/>
            </a:defPPr>
            <a:lvl1pPr>
              <a:defRPr sz="2400">
                <a:solidFill>
                  <a:schemeClr val="accent4">
                    <a:lumMod val="50000"/>
                  </a:schemeClr>
                </a:solidFill>
              </a:defRPr>
            </a:lvl1pPr>
          </a:lstStyle>
          <a:p>
            <a:r>
              <a:rPr lang="en-GB" sz="1800" b="1" dirty="0"/>
              <a:t>-- EP execution time ~ 250ms</a:t>
            </a:r>
          </a:p>
          <a:p>
            <a:r>
              <a:rPr lang="en-GB" sz="1800" dirty="0"/>
              <a:t>explain (buffers, </a:t>
            </a:r>
            <a:r>
              <a:rPr lang="en-GB" sz="1800" dirty="0" err="1"/>
              <a:t>analyze</a:t>
            </a:r>
            <a:r>
              <a:rPr lang="en-GB" sz="1800" dirty="0"/>
              <a:t>)</a:t>
            </a:r>
          </a:p>
          <a:p>
            <a:r>
              <a:rPr lang="en-GB" sz="1800" dirty="0"/>
              <a:t>select </a:t>
            </a:r>
            <a:r>
              <a:rPr lang="en-GB" sz="1800" dirty="0" err="1"/>
              <a:t>c.c_first</a:t>
            </a:r>
            <a:r>
              <a:rPr lang="en-GB" sz="1800" dirty="0"/>
              <a:t>||' '||</a:t>
            </a:r>
            <a:r>
              <a:rPr lang="en-GB" sz="1800" dirty="0" err="1"/>
              <a:t>c.c_last</a:t>
            </a:r>
            <a:r>
              <a:rPr lang="en-GB" sz="1800" dirty="0"/>
              <a:t> customer, </a:t>
            </a:r>
            <a:r>
              <a:rPr lang="en-GB" sz="1800" dirty="0" err="1"/>
              <a:t>c.c_balance</a:t>
            </a:r>
            <a:r>
              <a:rPr lang="en-GB" sz="1800" dirty="0"/>
              <a:t>, </a:t>
            </a:r>
            <a:r>
              <a:rPr lang="en-GB" sz="1800" dirty="0" err="1"/>
              <a:t>h.h_date</a:t>
            </a:r>
            <a:r>
              <a:rPr lang="en-GB" sz="1800" dirty="0"/>
              <a:t>, </a:t>
            </a:r>
            <a:r>
              <a:rPr lang="en-GB" sz="1800" dirty="0" err="1"/>
              <a:t>h.h_amount</a:t>
            </a:r>
            <a:r>
              <a:rPr lang="en-GB" sz="1800" dirty="0"/>
              <a:t>, </a:t>
            </a:r>
            <a:r>
              <a:rPr lang="en-GB" sz="1800" dirty="0" err="1"/>
              <a:t>h.h_data</a:t>
            </a:r>
            <a:endParaRPr lang="en-GB" sz="1800" dirty="0"/>
          </a:p>
          <a:p>
            <a:r>
              <a:rPr lang="en-GB" sz="1800" dirty="0"/>
              <a:t>from customer c join history h on (</a:t>
            </a:r>
            <a:r>
              <a:rPr lang="en-GB" sz="1800" dirty="0" err="1"/>
              <a:t>c.c_id</a:t>
            </a:r>
            <a:r>
              <a:rPr lang="en-GB" sz="1800" dirty="0"/>
              <a:t>=</a:t>
            </a:r>
            <a:r>
              <a:rPr lang="en-GB" sz="1800" dirty="0" err="1"/>
              <a:t>h.h_c_id</a:t>
            </a:r>
            <a:r>
              <a:rPr lang="en-GB" sz="1800" dirty="0"/>
              <a:t> and </a:t>
            </a:r>
            <a:r>
              <a:rPr lang="en-GB" sz="1800" dirty="0" err="1"/>
              <a:t>c.c_d_id</a:t>
            </a:r>
            <a:r>
              <a:rPr lang="en-GB" sz="1800" dirty="0"/>
              <a:t>=</a:t>
            </a:r>
            <a:r>
              <a:rPr lang="en-GB" sz="1800" dirty="0" err="1"/>
              <a:t>h.h_c_d_id</a:t>
            </a:r>
            <a:r>
              <a:rPr lang="en-GB" sz="1800" dirty="0"/>
              <a:t> and </a:t>
            </a:r>
            <a:r>
              <a:rPr lang="en-GB" sz="1800" dirty="0" err="1"/>
              <a:t>c.c_w_id</a:t>
            </a:r>
            <a:r>
              <a:rPr lang="en-GB" sz="1800" dirty="0"/>
              <a:t>=</a:t>
            </a:r>
            <a:r>
              <a:rPr lang="en-GB" sz="1800" dirty="0" err="1"/>
              <a:t>h.h_c_w_id</a:t>
            </a:r>
            <a:r>
              <a:rPr lang="en-GB" sz="1800" dirty="0"/>
              <a:t>) </a:t>
            </a:r>
          </a:p>
          <a:p>
            <a:r>
              <a:rPr lang="en-GB" sz="1800" dirty="0"/>
              <a:t>where </a:t>
            </a:r>
            <a:r>
              <a:rPr lang="en-GB" sz="1800" dirty="0" err="1"/>
              <a:t>c.c_id</a:t>
            </a:r>
            <a:r>
              <a:rPr lang="en-GB" sz="1800" dirty="0"/>
              <a:t>=1000 and </a:t>
            </a:r>
            <a:r>
              <a:rPr lang="en-GB" sz="1800" dirty="0" err="1"/>
              <a:t>c.c_d_id</a:t>
            </a:r>
            <a:r>
              <a:rPr lang="en-GB" sz="1800" dirty="0"/>
              <a:t>=6 and </a:t>
            </a:r>
            <a:r>
              <a:rPr lang="en-GB" sz="1800" dirty="0" err="1"/>
              <a:t>c.c_w_id</a:t>
            </a:r>
            <a:r>
              <a:rPr lang="en-GB" sz="1800" dirty="0"/>
              <a:t>=66;</a:t>
            </a:r>
          </a:p>
        </p:txBody>
      </p:sp>
      <p:sp>
        <p:nvSpPr>
          <p:cNvPr id="7" name="TextBox 6">
            <a:extLst>
              <a:ext uri="{FF2B5EF4-FFF2-40B4-BE49-F238E27FC236}">
                <a16:creationId xmlns:a16="http://schemas.microsoft.com/office/drawing/2014/main" id="{B351AE0A-B4EF-6529-218F-ED932D99EB28}"/>
              </a:ext>
            </a:extLst>
          </p:cNvPr>
          <p:cNvSpPr txBox="1"/>
          <p:nvPr/>
        </p:nvSpPr>
        <p:spPr>
          <a:xfrm>
            <a:off x="129802" y="834781"/>
            <a:ext cx="8586966" cy="523220"/>
          </a:xfrm>
          <a:prstGeom prst="rect">
            <a:avLst/>
          </a:prstGeom>
          <a:noFill/>
        </p:spPr>
        <p:txBody>
          <a:bodyPr wrap="none" rtlCol="0">
            <a:spAutoFit/>
          </a:bodyPr>
          <a:lstStyle/>
          <a:p>
            <a:r>
              <a:rPr lang="en-GB" sz="2800" spc="-38" dirty="0">
                <a:ln w="3175">
                  <a:noFill/>
                </a:ln>
                <a:solidFill>
                  <a:schemeClr val="tx2">
                    <a:lumMod val="75000"/>
                    <a:lumOff val="25000"/>
                  </a:schemeClr>
                </a:solidFill>
                <a:latin typeface="+mj-lt"/>
                <a:cs typeface="Segoe UI" pitchFamily="34" charset="0"/>
              </a:rPr>
              <a:t>The common mistake. Query executing 1000’s times per min.</a:t>
            </a:r>
          </a:p>
        </p:txBody>
      </p:sp>
      <p:sp>
        <p:nvSpPr>
          <p:cNvPr id="8" name="TextBox 7">
            <a:extLst>
              <a:ext uri="{FF2B5EF4-FFF2-40B4-BE49-F238E27FC236}">
                <a16:creationId xmlns:a16="http://schemas.microsoft.com/office/drawing/2014/main" id="{6A979FF1-5522-C560-D135-D838A1C4E71D}"/>
              </a:ext>
            </a:extLst>
          </p:cNvPr>
          <p:cNvSpPr txBox="1"/>
          <p:nvPr/>
        </p:nvSpPr>
        <p:spPr>
          <a:xfrm>
            <a:off x="2795593" y="5162440"/>
            <a:ext cx="3248005" cy="553998"/>
          </a:xfrm>
          <a:prstGeom prst="rect">
            <a:avLst/>
          </a:prstGeom>
          <a:noFill/>
        </p:spPr>
        <p:txBody>
          <a:bodyPr wrap="none" rtlCol="0">
            <a:spAutoFit/>
          </a:bodyPr>
          <a:lstStyle>
            <a:defPPr>
              <a:defRPr lang="en-US"/>
            </a:defPPr>
            <a:lvl1pPr>
              <a:defRPr sz="3000" spc="-38">
                <a:ln w="3175">
                  <a:noFill/>
                </a:ln>
                <a:solidFill>
                  <a:schemeClr val="tx2">
                    <a:lumMod val="75000"/>
                    <a:lumOff val="25000"/>
                  </a:schemeClr>
                </a:solidFill>
                <a:latin typeface="+mj-lt"/>
                <a:cs typeface="Segoe UI" pitchFamily="34" charset="0"/>
              </a:defRPr>
            </a:lvl1pPr>
          </a:lstStyle>
          <a:p>
            <a:r>
              <a:rPr lang="en-GB" dirty="0"/>
              <a:t>What’s the solution?</a:t>
            </a:r>
          </a:p>
        </p:txBody>
      </p:sp>
      <p:sp>
        <p:nvSpPr>
          <p:cNvPr id="9" name="TextBox 8">
            <a:extLst>
              <a:ext uri="{FF2B5EF4-FFF2-40B4-BE49-F238E27FC236}">
                <a16:creationId xmlns:a16="http://schemas.microsoft.com/office/drawing/2014/main" id="{5FB7EC84-AC81-0ADB-4631-753045CC5268}"/>
              </a:ext>
            </a:extLst>
          </p:cNvPr>
          <p:cNvSpPr txBox="1"/>
          <p:nvPr/>
        </p:nvSpPr>
        <p:spPr>
          <a:xfrm>
            <a:off x="186373" y="3580478"/>
            <a:ext cx="6822664" cy="707886"/>
          </a:xfrm>
          <a:prstGeom prst="rect">
            <a:avLst/>
          </a:prstGeom>
          <a:noFill/>
        </p:spPr>
        <p:txBody>
          <a:bodyPr wrap="square" rtlCol="0">
            <a:spAutoFit/>
          </a:bodyPr>
          <a:lstStyle>
            <a:defPPr>
              <a:defRPr lang="en-US"/>
            </a:defPPr>
            <a:lvl1pPr>
              <a:defRPr sz="2800" spc="-38">
                <a:ln w="3175">
                  <a:noFill/>
                </a:ln>
                <a:solidFill>
                  <a:schemeClr val="tx2">
                    <a:lumMod val="75000"/>
                    <a:lumOff val="25000"/>
                  </a:schemeClr>
                </a:solidFill>
                <a:latin typeface="+mj-lt"/>
                <a:cs typeface="Segoe UI" pitchFamily="34" charset="0"/>
              </a:defRPr>
            </a:lvl1pPr>
          </a:lstStyle>
          <a:p>
            <a:r>
              <a:rPr lang="en-GB" sz="2000" dirty="0"/>
              <a:t>Check the amount of data returned by the query: if too much data, reduce the amount of data returned</a:t>
            </a:r>
          </a:p>
        </p:txBody>
      </p:sp>
      <p:sp>
        <p:nvSpPr>
          <p:cNvPr id="10" name="TextBox 9">
            <a:extLst>
              <a:ext uri="{FF2B5EF4-FFF2-40B4-BE49-F238E27FC236}">
                <a16:creationId xmlns:a16="http://schemas.microsoft.com/office/drawing/2014/main" id="{D97E5D1E-E48E-3805-5647-B3EE49D51F83}"/>
              </a:ext>
            </a:extLst>
          </p:cNvPr>
          <p:cNvSpPr txBox="1"/>
          <p:nvPr/>
        </p:nvSpPr>
        <p:spPr>
          <a:xfrm>
            <a:off x="186373" y="4568590"/>
            <a:ext cx="6265241" cy="400110"/>
          </a:xfrm>
          <a:prstGeom prst="rect">
            <a:avLst/>
          </a:prstGeom>
          <a:noFill/>
        </p:spPr>
        <p:txBody>
          <a:bodyPr wrap="none" rtlCol="0">
            <a:spAutoFit/>
          </a:bodyPr>
          <a:lstStyle>
            <a:defPPr>
              <a:defRPr lang="en-US"/>
            </a:defPPr>
            <a:lvl1pPr>
              <a:defRPr sz="2800" spc="-38">
                <a:ln w="3175">
                  <a:noFill/>
                </a:ln>
                <a:solidFill>
                  <a:schemeClr val="tx2">
                    <a:lumMod val="75000"/>
                    <a:lumOff val="25000"/>
                  </a:schemeClr>
                </a:solidFill>
                <a:latin typeface="+mj-lt"/>
                <a:cs typeface="Segoe UI" pitchFamily="34" charset="0"/>
              </a:defRPr>
            </a:lvl1pPr>
          </a:lstStyle>
          <a:p>
            <a:r>
              <a:rPr lang="en-GB" sz="2000" dirty="0"/>
              <a:t>Look into table’s definitions to see if there’s something missing</a:t>
            </a:r>
          </a:p>
        </p:txBody>
      </p:sp>
      <p:sp>
        <p:nvSpPr>
          <p:cNvPr id="11" name="TextBox 10">
            <a:extLst>
              <a:ext uri="{FF2B5EF4-FFF2-40B4-BE49-F238E27FC236}">
                <a16:creationId xmlns:a16="http://schemas.microsoft.com/office/drawing/2014/main" id="{B30CB9C5-3C18-0BCD-E7FA-A8F55CD9CE45}"/>
              </a:ext>
            </a:extLst>
          </p:cNvPr>
          <p:cNvSpPr txBox="1"/>
          <p:nvPr/>
        </p:nvSpPr>
        <p:spPr>
          <a:xfrm>
            <a:off x="186373" y="5910179"/>
            <a:ext cx="6345327" cy="400110"/>
          </a:xfrm>
          <a:prstGeom prst="rect">
            <a:avLst/>
          </a:prstGeom>
          <a:noFill/>
        </p:spPr>
        <p:txBody>
          <a:bodyPr wrap="none" rtlCol="0">
            <a:spAutoFit/>
          </a:bodyPr>
          <a:lstStyle>
            <a:defPPr>
              <a:defRPr lang="en-US"/>
            </a:defPPr>
            <a:lvl1pPr>
              <a:defRPr sz="2000" spc="-38">
                <a:ln w="3175">
                  <a:noFill/>
                </a:ln>
                <a:solidFill>
                  <a:schemeClr val="tx2">
                    <a:lumMod val="75000"/>
                    <a:lumOff val="25000"/>
                  </a:schemeClr>
                </a:solidFill>
                <a:latin typeface="+mj-lt"/>
                <a:cs typeface="Segoe UI" pitchFamily="34" charset="0"/>
              </a:defRPr>
            </a:lvl1pPr>
          </a:lstStyle>
          <a:p>
            <a:r>
              <a:rPr lang="en-GB" dirty="0"/>
              <a:t>create index history_i1 on history (</a:t>
            </a:r>
            <a:r>
              <a:rPr lang="en-GB" dirty="0" err="1"/>
              <a:t>h_c_w_id</a:t>
            </a:r>
            <a:r>
              <a:rPr lang="en-GB" dirty="0"/>
              <a:t>, </a:t>
            </a:r>
            <a:r>
              <a:rPr lang="en-GB" dirty="0" err="1"/>
              <a:t>h_c_d_id</a:t>
            </a:r>
            <a:r>
              <a:rPr lang="en-GB" dirty="0"/>
              <a:t>, </a:t>
            </a:r>
            <a:r>
              <a:rPr lang="en-GB" dirty="0" err="1"/>
              <a:t>h_c_id</a:t>
            </a:r>
            <a:r>
              <a:rPr lang="en-GB" dirty="0"/>
              <a:t>);</a:t>
            </a:r>
          </a:p>
        </p:txBody>
      </p:sp>
    </p:spTree>
    <p:extLst>
      <p:ext uri="{BB962C8B-B14F-4D97-AF65-F5344CB8AC3E}">
        <p14:creationId xmlns:p14="http://schemas.microsoft.com/office/powerpoint/2010/main" val="1811118272"/>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9"/>
                                        </p:tgtEl>
                                        <p:attrNameLst>
                                          <p:attrName>style.visibility</p:attrName>
                                        </p:attrNameLst>
                                      </p:cBhvr>
                                      <p:to>
                                        <p:strVal val="visible"/>
                                      </p:to>
                                    </p:set>
                                    <p:animEffect transition="in" filter="fade">
                                      <p:cBhvr>
                                        <p:cTn id="12" dur="500"/>
                                        <p:tgtEl>
                                          <p:spTgt spid="9"/>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10"/>
                                        </p:tgtEl>
                                        <p:attrNameLst>
                                          <p:attrName>style.visibility</p:attrName>
                                        </p:attrNameLst>
                                      </p:cBhvr>
                                      <p:to>
                                        <p:strVal val="visible"/>
                                      </p:to>
                                    </p:set>
                                    <p:animEffect transition="in" filter="fade">
                                      <p:cBhvr>
                                        <p:cTn id="17" dur="500"/>
                                        <p:tgtEl>
                                          <p:spTgt spid="10"/>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8"/>
                                        </p:tgtEl>
                                        <p:attrNameLst>
                                          <p:attrName>style.visibility</p:attrName>
                                        </p:attrNameLst>
                                      </p:cBhvr>
                                      <p:to>
                                        <p:strVal val="visible"/>
                                      </p:to>
                                    </p:set>
                                    <p:animEffect transition="in" filter="fade">
                                      <p:cBhvr>
                                        <p:cTn id="22" dur="500"/>
                                        <p:tgtEl>
                                          <p:spTgt spid="8"/>
                                        </p:tgtEl>
                                      </p:cBhvr>
                                    </p:animEffec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1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8" grpId="0"/>
      <p:bldP spid="9" grpId="0"/>
      <p:bldP spid="10" grpId="0"/>
      <p:bldP spid="11" grpId="0"/>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2C9462F-FC13-FB82-4CA9-C2CE237887D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CEA7579-0DC4-0DF7-6B07-B40A25BD771D}"/>
              </a:ext>
            </a:extLst>
          </p:cNvPr>
          <p:cNvSpPr>
            <a:spLocks noGrp="1"/>
          </p:cNvSpPr>
          <p:nvPr>
            <p:ph type="title"/>
          </p:nvPr>
        </p:nvSpPr>
        <p:spPr>
          <a:xfrm>
            <a:off x="2159077" y="122637"/>
            <a:ext cx="4521039" cy="418128"/>
          </a:xfrm>
        </p:spPr>
        <p:txBody>
          <a:bodyPr/>
          <a:lstStyle/>
          <a:p>
            <a:r>
              <a:rPr lang="en-GB" b="1" dirty="0">
                <a:solidFill>
                  <a:schemeClr val="tx2">
                    <a:lumMod val="75000"/>
                    <a:lumOff val="25000"/>
                  </a:schemeClr>
                </a:solidFill>
              </a:rPr>
              <a:t>Example – tuning in action 2</a:t>
            </a:r>
          </a:p>
        </p:txBody>
      </p:sp>
      <p:sp>
        <p:nvSpPr>
          <p:cNvPr id="6" name="TextBox 5">
            <a:extLst>
              <a:ext uri="{FF2B5EF4-FFF2-40B4-BE49-F238E27FC236}">
                <a16:creationId xmlns:a16="http://schemas.microsoft.com/office/drawing/2014/main" id="{DADCF39B-55FA-6591-DC9B-8F9A38A45193}"/>
              </a:ext>
            </a:extLst>
          </p:cNvPr>
          <p:cNvSpPr txBox="1"/>
          <p:nvPr/>
        </p:nvSpPr>
        <p:spPr>
          <a:xfrm>
            <a:off x="186373" y="1527906"/>
            <a:ext cx="8466453" cy="2308324"/>
          </a:xfrm>
          <a:prstGeom prst="rect">
            <a:avLst/>
          </a:prstGeom>
          <a:noFill/>
        </p:spPr>
        <p:txBody>
          <a:bodyPr wrap="square" rtlCol="0">
            <a:spAutoFit/>
          </a:bodyPr>
          <a:lstStyle>
            <a:defPPr>
              <a:defRPr lang="en-US"/>
            </a:defPPr>
            <a:lvl1pPr>
              <a:defRPr sz="2400">
                <a:solidFill>
                  <a:schemeClr val="accent4">
                    <a:lumMod val="50000"/>
                  </a:schemeClr>
                </a:solidFill>
              </a:defRPr>
            </a:lvl1pPr>
          </a:lstStyle>
          <a:p>
            <a:r>
              <a:rPr lang="en-GB" sz="1600" b="1" dirty="0"/>
              <a:t>-- EP execution time ~ 900ms</a:t>
            </a:r>
          </a:p>
          <a:p>
            <a:r>
              <a:rPr lang="en-GB" sz="1600" dirty="0"/>
              <a:t>EXPLAIN (ANALYZE, BUFFERS, SETTINGS)</a:t>
            </a:r>
          </a:p>
          <a:p>
            <a:r>
              <a:rPr lang="en-GB" sz="1600" dirty="0"/>
              <a:t>SELECT </a:t>
            </a:r>
            <a:r>
              <a:rPr lang="en-GB" sz="1600" dirty="0" err="1"/>
              <a:t>c.C_ID</a:t>
            </a:r>
            <a:r>
              <a:rPr lang="en-GB" sz="1600" dirty="0"/>
              <a:t>, </a:t>
            </a:r>
            <a:r>
              <a:rPr lang="en-GB" sz="1600" dirty="0" err="1"/>
              <a:t>c.C_LAST</a:t>
            </a:r>
            <a:r>
              <a:rPr lang="en-GB" sz="1600" dirty="0"/>
              <a:t>, </a:t>
            </a:r>
            <a:r>
              <a:rPr lang="en-GB" sz="1600" dirty="0" err="1"/>
              <a:t>ol.OL_I_ID</a:t>
            </a:r>
            <a:r>
              <a:rPr lang="en-GB" sz="1600" dirty="0"/>
              <a:t>, </a:t>
            </a:r>
            <a:r>
              <a:rPr lang="en-GB" sz="1600" dirty="0" err="1"/>
              <a:t>ol.OL_AMOUNT</a:t>
            </a:r>
            <a:r>
              <a:rPr lang="en-GB" sz="1600" dirty="0"/>
              <a:t>, </a:t>
            </a:r>
            <a:r>
              <a:rPr lang="en-GB" sz="1600" dirty="0" err="1"/>
              <a:t>ol.OL_DIST_INFO</a:t>
            </a:r>
            <a:r>
              <a:rPr lang="en-GB" sz="1600" dirty="0"/>
              <a:t>, </a:t>
            </a:r>
            <a:r>
              <a:rPr lang="en-GB" sz="1600" dirty="0" err="1"/>
              <a:t>c.C_DATA</a:t>
            </a:r>
            <a:endParaRPr lang="en-GB" sz="1600" dirty="0"/>
          </a:p>
          <a:p>
            <a:r>
              <a:rPr lang="en-GB" sz="1600" dirty="0"/>
              <a:t>FROM </a:t>
            </a:r>
          </a:p>
          <a:p>
            <a:r>
              <a:rPr lang="en-GB" sz="1600" dirty="0"/>
              <a:t>  ORDER_LINE </a:t>
            </a:r>
            <a:r>
              <a:rPr lang="en-GB" sz="1600" dirty="0" err="1"/>
              <a:t>ol</a:t>
            </a:r>
            <a:endParaRPr lang="en-GB" sz="1600" dirty="0"/>
          </a:p>
          <a:p>
            <a:r>
              <a:rPr lang="en-GB" sz="1600" dirty="0"/>
              <a:t>    JOIN CUSTOMER c ON (</a:t>
            </a:r>
            <a:r>
              <a:rPr lang="en-GB" sz="1600" dirty="0" err="1"/>
              <a:t>ol.OL_W_ID</a:t>
            </a:r>
            <a:r>
              <a:rPr lang="en-GB" sz="1600" dirty="0"/>
              <a:t> = </a:t>
            </a:r>
            <a:r>
              <a:rPr lang="en-GB" sz="1600" dirty="0" err="1"/>
              <a:t>c.C_W_ID</a:t>
            </a:r>
            <a:r>
              <a:rPr lang="en-GB" sz="1600" dirty="0"/>
              <a:t> AND </a:t>
            </a:r>
            <a:r>
              <a:rPr lang="en-GB" sz="1600" dirty="0" err="1"/>
              <a:t>ol.OL_D_ID</a:t>
            </a:r>
            <a:r>
              <a:rPr lang="en-GB" sz="1600" dirty="0"/>
              <a:t> = </a:t>
            </a:r>
            <a:r>
              <a:rPr lang="en-GB" sz="1600" dirty="0" err="1"/>
              <a:t>c.C_D_ID</a:t>
            </a:r>
            <a:r>
              <a:rPr lang="en-GB" sz="1600" dirty="0"/>
              <a:t>) </a:t>
            </a:r>
          </a:p>
          <a:p>
            <a:r>
              <a:rPr lang="en-GB" sz="1600" dirty="0"/>
              <a:t>WHERE </a:t>
            </a:r>
          </a:p>
          <a:p>
            <a:r>
              <a:rPr lang="en-GB" sz="1600" dirty="0"/>
              <a:t>  </a:t>
            </a:r>
            <a:r>
              <a:rPr lang="en-GB" sz="1600" dirty="0" err="1"/>
              <a:t>ol.OL_W_ID</a:t>
            </a:r>
            <a:r>
              <a:rPr lang="en-GB" sz="1600" dirty="0"/>
              <a:t> = 1 AND </a:t>
            </a:r>
            <a:r>
              <a:rPr lang="en-GB" sz="1600" dirty="0" err="1"/>
              <a:t>ol.OL_D_ID</a:t>
            </a:r>
            <a:r>
              <a:rPr lang="en-GB" sz="1600" dirty="0"/>
              <a:t> = 1 AND </a:t>
            </a:r>
            <a:r>
              <a:rPr lang="en-GB" sz="1600" dirty="0" err="1"/>
              <a:t>c.C_ID</a:t>
            </a:r>
            <a:r>
              <a:rPr lang="en-GB" sz="1600" dirty="0"/>
              <a:t> &lt;= 5</a:t>
            </a:r>
          </a:p>
          <a:p>
            <a:r>
              <a:rPr lang="en-GB" sz="1600" dirty="0"/>
              <a:t>ORDER BY </a:t>
            </a:r>
            <a:r>
              <a:rPr lang="en-GB" sz="1600" dirty="0" err="1"/>
              <a:t>c.C_LAST</a:t>
            </a:r>
            <a:r>
              <a:rPr lang="en-GB" sz="1600" dirty="0"/>
              <a:t> </a:t>
            </a:r>
            <a:r>
              <a:rPr lang="en-GB" sz="1600" dirty="0" err="1"/>
              <a:t>desc</a:t>
            </a:r>
            <a:r>
              <a:rPr lang="en-GB" sz="1600" dirty="0"/>
              <a:t>;</a:t>
            </a:r>
          </a:p>
        </p:txBody>
      </p:sp>
      <p:sp>
        <p:nvSpPr>
          <p:cNvPr id="7" name="TextBox 6">
            <a:extLst>
              <a:ext uri="{FF2B5EF4-FFF2-40B4-BE49-F238E27FC236}">
                <a16:creationId xmlns:a16="http://schemas.microsoft.com/office/drawing/2014/main" id="{17597959-31E3-2B27-D7F8-883673D34891}"/>
              </a:ext>
            </a:extLst>
          </p:cNvPr>
          <p:cNvSpPr txBox="1"/>
          <p:nvPr/>
        </p:nvSpPr>
        <p:spPr>
          <a:xfrm>
            <a:off x="129802" y="834781"/>
            <a:ext cx="2821222" cy="523220"/>
          </a:xfrm>
          <a:prstGeom prst="rect">
            <a:avLst/>
          </a:prstGeom>
          <a:noFill/>
        </p:spPr>
        <p:txBody>
          <a:bodyPr wrap="none" rtlCol="0">
            <a:spAutoFit/>
          </a:bodyPr>
          <a:lstStyle/>
          <a:p>
            <a:r>
              <a:rPr lang="en-GB" sz="2800" spc="-38" dirty="0">
                <a:ln w="3175">
                  <a:noFill/>
                </a:ln>
                <a:solidFill>
                  <a:schemeClr val="tx2">
                    <a:lumMod val="75000"/>
                    <a:lumOff val="25000"/>
                  </a:schemeClr>
                </a:solidFill>
                <a:latin typeface="+mj-lt"/>
                <a:cs typeface="Segoe UI" pitchFamily="34" charset="0"/>
              </a:rPr>
              <a:t>Disk spillage issue.</a:t>
            </a:r>
          </a:p>
        </p:txBody>
      </p:sp>
      <p:sp>
        <p:nvSpPr>
          <p:cNvPr id="8" name="TextBox 7">
            <a:extLst>
              <a:ext uri="{FF2B5EF4-FFF2-40B4-BE49-F238E27FC236}">
                <a16:creationId xmlns:a16="http://schemas.microsoft.com/office/drawing/2014/main" id="{CB91EBF3-C463-F2EB-89EA-D50E63DCEF34}"/>
              </a:ext>
            </a:extLst>
          </p:cNvPr>
          <p:cNvSpPr txBox="1"/>
          <p:nvPr/>
        </p:nvSpPr>
        <p:spPr>
          <a:xfrm>
            <a:off x="2795595" y="4970302"/>
            <a:ext cx="3248005" cy="553998"/>
          </a:xfrm>
          <a:prstGeom prst="rect">
            <a:avLst/>
          </a:prstGeom>
          <a:noFill/>
        </p:spPr>
        <p:txBody>
          <a:bodyPr wrap="none" rtlCol="0">
            <a:spAutoFit/>
          </a:bodyPr>
          <a:lstStyle>
            <a:defPPr>
              <a:defRPr lang="en-US"/>
            </a:defPPr>
            <a:lvl1pPr>
              <a:defRPr sz="3000" spc="-38">
                <a:ln w="3175">
                  <a:noFill/>
                </a:ln>
                <a:solidFill>
                  <a:schemeClr val="tx2">
                    <a:lumMod val="75000"/>
                    <a:lumOff val="25000"/>
                  </a:schemeClr>
                </a:solidFill>
                <a:latin typeface="+mj-lt"/>
                <a:cs typeface="Segoe UI" pitchFamily="34" charset="0"/>
              </a:defRPr>
            </a:lvl1pPr>
          </a:lstStyle>
          <a:p>
            <a:r>
              <a:rPr lang="en-GB" dirty="0"/>
              <a:t>What’s the solution?</a:t>
            </a:r>
          </a:p>
        </p:txBody>
      </p:sp>
      <p:sp>
        <p:nvSpPr>
          <p:cNvPr id="9" name="TextBox 8">
            <a:extLst>
              <a:ext uri="{FF2B5EF4-FFF2-40B4-BE49-F238E27FC236}">
                <a16:creationId xmlns:a16="http://schemas.microsoft.com/office/drawing/2014/main" id="{43305410-2EF3-B23A-4250-B8FB41DC6C70}"/>
              </a:ext>
            </a:extLst>
          </p:cNvPr>
          <p:cNvSpPr txBox="1"/>
          <p:nvPr/>
        </p:nvSpPr>
        <p:spPr>
          <a:xfrm>
            <a:off x="186373" y="4233421"/>
            <a:ext cx="6822664" cy="400110"/>
          </a:xfrm>
          <a:prstGeom prst="rect">
            <a:avLst/>
          </a:prstGeom>
          <a:noFill/>
        </p:spPr>
        <p:txBody>
          <a:bodyPr wrap="square" rtlCol="0">
            <a:spAutoFit/>
          </a:bodyPr>
          <a:lstStyle>
            <a:defPPr>
              <a:defRPr lang="en-US"/>
            </a:defPPr>
            <a:lvl1pPr>
              <a:defRPr sz="2800" spc="-38">
                <a:ln w="3175">
                  <a:noFill/>
                </a:ln>
                <a:solidFill>
                  <a:schemeClr val="tx2">
                    <a:lumMod val="75000"/>
                    <a:lumOff val="25000"/>
                  </a:schemeClr>
                </a:solidFill>
                <a:latin typeface="+mj-lt"/>
                <a:cs typeface="Segoe UI" pitchFamily="34" charset="0"/>
              </a:defRPr>
            </a:lvl1pPr>
          </a:lstStyle>
          <a:p>
            <a:r>
              <a:rPr lang="en-GB" sz="2000" dirty="0"/>
              <a:t>Look at sorting node…</a:t>
            </a:r>
          </a:p>
        </p:txBody>
      </p:sp>
      <p:sp>
        <p:nvSpPr>
          <p:cNvPr id="11" name="TextBox 10">
            <a:extLst>
              <a:ext uri="{FF2B5EF4-FFF2-40B4-BE49-F238E27FC236}">
                <a16:creationId xmlns:a16="http://schemas.microsoft.com/office/drawing/2014/main" id="{2D495303-3ABD-D081-F59D-E2592E26F39C}"/>
              </a:ext>
            </a:extLst>
          </p:cNvPr>
          <p:cNvSpPr txBox="1"/>
          <p:nvPr/>
        </p:nvSpPr>
        <p:spPr>
          <a:xfrm>
            <a:off x="186373" y="6110234"/>
            <a:ext cx="5951629" cy="400110"/>
          </a:xfrm>
          <a:prstGeom prst="rect">
            <a:avLst/>
          </a:prstGeom>
          <a:noFill/>
        </p:spPr>
        <p:txBody>
          <a:bodyPr wrap="none" rtlCol="0">
            <a:spAutoFit/>
          </a:bodyPr>
          <a:lstStyle>
            <a:defPPr>
              <a:defRPr lang="en-US"/>
            </a:defPPr>
            <a:lvl1pPr>
              <a:defRPr sz="2000" spc="-38">
                <a:ln w="3175">
                  <a:noFill/>
                </a:ln>
                <a:solidFill>
                  <a:schemeClr val="tx2">
                    <a:lumMod val="75000"/>
                    <a:lumOff val="25000"/>
                  </a:schemeClr>
                </a:solidFill>
                <a:latin typeface="+mj-lt"/>
                <a:cs typeface="Segoe UI" pitchFamily="34" charset="0"/>
              </a:defRPr>
            </a:lvl1pPr>
          </a:lstStyle>
          <a:p>
            <a:r>
              <a:rPr lang="en-GB" dirty="0"/>
              <a:t>Disk is getting better – disks are almost as fast as memory</a:t>
            </a:r>
          </a:p>
        </p:txBody>
      </p:sp>
      <p:sp>
        <p:nvSpPr>
          <p:cNvPr id="3" name="TextBox 2">
            <a:extLst>
              <a:ext uri="{FF2B5EF4-FFF2-40B4-BE49-F238E27FC236}">
                <a16:creationId xmlns:a16="http://schemas.microsoft.com/office/drawing/2014/main" id="{ADF55984-952D-7D2D-DD5D-27B258C50B7F}"/>
              </a:ext>
            </a:extLst>
          </p:cNvPr>
          <p:cNvSpPr txBox="1"/>
          <p:nvPr/>
        </p:nvSpPr>
        <p:spPr>
          <a:xfrm>
            <a:off x="186373" y="5776017"/>
            <a:ext cx="2207207" cy="400110"/>
          </a:xfrm>
          <a:prstGeom prst="rect">
            <a:avLst/>
          </a:prstGeom>
          <a:noFill/>
        </p:spPr>
        <p:txBody>
          <a:bodyPr wrap="none" rtlCol="0">
            <a:spAutoFit/>
          </a:bodyPr>
          <a:lstStyle>
            <a:defPPr>
              <a:defRPr lang="en-US"/>
            </a:defPPr>
            <a:lvl1pPr>
              <a:defRPr sz="2000" spc="-38">
                <a:ln w="3175">
                  <a:noFill/>
                </a:ln>
                <a:solidFill>
                  <a:schemeClr val="tx2">
                    <a:lumMod val="75000"/>
                    <a:lumOff val="25000"/>
                  </a:schemeClr>
                </a:solidFill>
                <a:latin typeface="+mj-lt"/>
                <a:cs typeface="Segoe UI" pitchFamily="34" charset="0"/>
              </a:defRPr>
            </a:lvl1pPr>
          </a:lstStyle>
          <a:p>
            <a:r>
              <a:rPr lang="en-GB" dirty="0"/>
              <a:t>Increase </a:t>
            </a:r>
            <a:r>
              <a:rPr lang="en-GB" dirty="0" err="1"/>
              <a:t>work_mem</a:t>
            </a:r>
            <a:endParaRPr lang="en-GB" dirty="0"/>
          </a:p>
        </p:txBody>
      </p:sp>
    </p:spTree>
    <p:extLst>
      <p:ext uri="{BB962C8B-B14F-4D97-AF65-F5344CB8AC3E}">
        <p14:creationId xmlns:p14="http://schemas.microsoft.com/office/powerpoint/2010/main" val="3938537318"/>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9"/>
                                        </p:tgtEl>
                                        <p:attrNameLst>
                                          <p:attrName>style.visibility</p:attrName>
                                        </p:attrNameLst>
                                      </p:cBhvr>
                                      <p:to>
                                        <p:strVal val="visible"/>
                                      </p:to>
                                    </p:set>
                                    <p:animEffect transition="in" filter="fade">
                                      <p:cBhvr>
                                        <p:cTn id="12" dur="500"/>
                                        <p:tgtEl>
                                          <p:spTgt spid="9"/>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8"/>
                                        </p:tgtEl>
                                        <p:attrNameLst>
                                          <p:attrName>style.visibility</p:attrName>
                                        </p:attrNameLst>
                                      </p:cBhvr>
                                      <p:to>
                                        <p:strVal val="visible"/>
                                      </p:to>
                                    </p:set>
                                    <p:animEffect transition="in" filter="fade">
                                      <p:cBhvr>
                                        <p:cTn id="17" dur="500"/>
                                        <p:tgtEl>
                                          <p:spTgt spid="8"/>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gtEl>
                                        <p:attrNameLst>
                                          <p:attrName>style.visibility</p:attrName>
                                        </p:attrNameLst>
                                      </p:cBhvr>
                                      <p:to>
                                        <p:strVal val="visible"/>
                                      </p:to>
                                    </p:set>
                                    <p:animEffect transition="in" filter="fade">
                                      <p:cBhvr>
                                        <p:cTn id="22" dur="500"/>
                                        <p:tgtEl>
                                          <p:spTgt spid="3"/>
                                        </p:tgtEl>
                                      </p:cBhvr>
                                    </p:animEffect>
                                  </p:childTnLst>
                                </p:cTn>
                              </p:par>
                            </p:childTnLst>
                          </p:cTn>
                        </p:par>
                      </p:childTnLst>
                    </p:cTn>
                  </p:par>
                  <p:par>
                    <p:cTn id="23" fill="hold">
                      <p:stCondLst>
                        <p:cond delay="indefinite"/>
                      </p:stCondLst>
                      <p:childTnLst>
                        <p:par>
                          <p:cTn id="24" fill="hold">
                            <p:stCondLst>
                              <p:cond delay="0"/>
                            </p:stCondLst>
                            <p:childTnLst>
                              <p:par>
                                <p:cTn id="25" presetID="2" presetClass="entr" presetSubtype="4" fill="hold" grpId="0" nodeType="clickEffect">
                                  <p:stCondLst>
                                    <p:cond delay="0"/>
                                  </p:stCondLst>
                                  <p:childTnLst>
                                    <p:set>
                                      <p:cBhvr>
                                        <p:cTn id="26" dur="1" fill="hold">
                                          <p:stCondLst>
                                            <p:cond delay="0"/>
                                          </p:stCondLst>
                                        </p:cTn>
                                        <p:tgtEl>
                                          <p:spTgt spid="11"/>
                                        </p:tgtEl>
                                        <p:attrNameLst>
                                          <p:attrName>style.visibility</p:attrName>
                                        </p:attrNameLst>
                                      </p:cBhvr>
                                      <p:to>
                                        <p:strVal val="visible"/>
                                      </p:to>
                                    </p:set>
                                    <p:anim calcmode="lin" valueType="num">
                                      <p:cBhvr additive="base">
                                        <p:cTn id="27" dur="500" fill="hold"/>
                                        <p:tgtEl>
                                          <p:spTgt spid="11"/>
                                        </p:tgtEl>
                                        <p:attrNameLst>
                                          <p:attrName>ppt_x</p:attrName>
                                        </p:attrNameLst>
                                      </p:cBhvr>
                                      <p:tavLst>
                                        <p:tav tm="0">
                                          <p:val>
                                            <p:strVal val="#ppt_x"/>
                                          </p:val>
                                        </p:tav>
                                        <p:tav tm="100000">
                                          <p:val>
                                            <p:strVal val="#ppt_x"/>
                                          </p:val>
                                        </p:tav>
                                      </p:tavLst>
                                    </p:anim>
                                    <p:anim calcmode="lin" valueType="num">
                                      <p:cBhvr additive="base">
                                        <p:cTn id="28" dur="500" fill="hold"/>
                                        <p:tgtEl>
                                          <p:spTgt spid="11"/>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8" grpId="0"/>
      <p:bldP spid="9" grpId="0"/>
      <p:bldP spid="11" grpId="0"/>
      <p:bldP spid="3" grpId="0"/>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3172790-DF1A-6CE0-2E31-5C8F2B48BB3C}"/>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A6B32F5A-ECFC-5FC1-A7DA-D709E87E3AEA}"/>
              </a:ext>
            </a:extLst>
          </p:cNvPr>
          <p:cNvSpPr>
            <a:spLocks noGrp="1"/>
          </p:cNvSpPr>
          <p:nvPr>
            <p:ph type="title"/>
          </p:nvPr>
        </p:nvSpPr>
        <p:spPr>
          <a:xfrm>
            <a:off x="2167314" y="79558"/>
            <a:ext cx="4504563" cy="418128"/>
          </a:xfrm>
        </p:spPr>
        <p:txBody>
          <a:bodyPr/>
          <a:lstStyle/>
          <a:p>
            <a:r>
              <a:rPr lang="en-GB" b="1" dirty="0">
                <a:solidFill>
                  <a:schemeClr val="tx2">
                    <a:lumMod val="75000"/>
                    <a:lumOff val="25000"/>
                  </a:schemeClr>
                </a:solidFill>
              </a:rPr>
              <a:t>Example – tuning in action 3</a:t>
            </a:r>
          </a:p>
        </p:txBody>
      </p:sp>
      <p:sp>
        <p:nvSpPr>
          <p:cNvPr id="6" name="TextBox 5">
            <a:extLst>
              <a:ext uri="{FF2B5EF4-FFF2-40B4-BE49-F238E27FC236}">
                <a16:creationId xmlns:a16="http://schemas.microsoft.com/office/drawing/2014/main" id="{89906393-E784-E4FD-0D49-D4F2B25F424D}"/>
              </a:ext>
            </a:extLst>
          </p:cNvPr>
          <p:cNvSpPr txBox="1"/>
          <p:nvPr/>
        </p:nvSpPr>
        <p:spPr>
          <a:xfrm>
            <a:off x="186373" y="1527906"/>
            <a:ext cx="8466453" cy="2031325"/>
          </a:xfrm>
          <a:prstGeom prst="rect">
            <a:avLst/>
          </a:prstGeom>
          <a:noFill/>
        </p:spPr>
        <p:txBody>
          <a:bodyPr wrap="square" rtlCol="0">
            <a:spAutoFit/>
          </a:bodyPr>
          <a:lstStyle>
            <a:defPPr>
              <a:defRPr lang="en-US"/>
            </a:defPPr>
            <a:lvl1pPr>
              <a:defRPr sz="2400">
                <a:solidFill>
                  <a:schemeClr val="accent4">
                    <a:lumMod val="50000"/>
                  </a:schemeClr>
                </a:solidFill>
              </a:defRPr>
            </a:lvl1pPr>
          </a:lstStyle>
          <a:p>
            <a:r>
              <a:rPr lang="en-GB" sz="1400" b="1" dirty="0"/>
              <a:t>-- EP execution time ~ 180ms</a:t>
            </a:r>
          </a:p>
          <a:p>
            <a:r>
              <a:rPr lang="en-GB" sz="1600" dirty="0"/>
              <a:t>EXPLAIN (ANALYZE, BUFFERS, SETTINGS)</a:t>
            </a:r>
          </a:p>
          <a:p>
            <a:r>
              <a:rPr lang="en-GB" sz="1600" dirty="0"/>
              <a:t>SELECT </a:t>
            </a:r>
            <a:r>
              <a:rPr lang="en-GB" sz="1600" dirty="0" err="1"/>
              <a:t>o_id</a:t>
            </a:r>
            <a:r>
              <a:rPr lang="en-GB" sz="1600" dirty="0"/>
              <a:t>, </a:t>
            </a:r>
            <a:r>
              <a:rPr lang="en-GB" sz="1600" dirty="0" err="1"/>
              <a:t>o_c_id</a:t>
            </a:r>
            <a:r>
              <a:rPr lang="en-GB" sz="1600" dirty="0"/>
              <a:t>, </a:t>
            </a:r>
            <a:r>
              <a:rPr lang="en-GB" sz="1600" dirty="0" err="1"/>
              <a:t>o_d_id</a:t>
            </a:r>
            <a:r>
              <a:rPr lang="en-GB" sz="1600" dirty="0"/>
              <a:t>, </a:t>
            </a:r>
            <a:r>
              <a:rPr lang="en-GB" sz="1600" dirty="0" err="1"/>
              <a:t>o_w_id</a:t>
            </a:r>
            <a:r>
              <a:rPr lang="en-GB" sz="1600" dirty="0"/>
              <a:t>, </a:t>
            </a:r>
            <a:r>
              <a:rPr lang="en-GB" sz="1600" dirty="0" err="1"/>
              <a:t>o_entry_d</a:t>
            </a:r>
            <a:endParaRPr lang="en-GB" sz="1600" dirty="0"/>
          </a:p>
          <a:p>
            <a:r>
              <a:rPr lang="en-GB" sz="1600" dirty="0"/>
              <a:t>FROM orders</a:t>
            </a:r>
          </a:p>
          <a:p>
            <a:r>
              <a:rPr lang="en-GB" sz="1600" dirty="0"/>
              <a:t>WHERE </a:t>
            </a:r>
            <a:r>
              <a:rPr lang="en-GB" sz="1600" dirty="0" err="1"/>
              <a:t>o_c_id</a:t>
            </a:r>
            <a:r>
              <a:rPr lang="en-GB" sz="1600" dirty="0"/>
              <a:t> = 3000</a:t>
            </a:r>
          </a:p>
          <a:p>
            <a:r>
              <a:rPr lang="en-GB" sz="1600" dirty="0"/>
              <a:t>  AND </a:t>
            </a:r>
            <a:r>
              <a:rPr lang="en-GB" sz="1600" dirty="0" err="1"/>
              <a:t>o_w_id</a:t>
            </a:r>
            <a:r>
              <a:rPr lang="en-GB" sz="1600" dirty="0"/>
              <a:t>::text = '1'</a:t>
            </a:r>
          </a:p>
          <a:p>
            <a:r>
              <a:rPr lang="en-GB" sz="1600" dirty="0"/>
              <a:t>  AND </a:t>
            </a:r>
            <a:r>
              <a:rPr lang="en-GB" sz="1600" dirty="0" err="1"/>
              <a:t>o_d_id</a:t>
            </a:r>
            <a:r>
              <a:rPr lang="en-GB" sz="1600" dirty="0"/>
              <a:t> = 1</a:t>
            </a:r>
          </a:p>
          <a:p>
            <a:r>
              <a:rPr lang="en-GB" sz="1600" dirty="0"/>
              <a:t>ORDER BY </a:t>
            </a:r>
            <a:r>
              <a:rPr lang="en-GB" sz="1600" dirty="0" err="1"/>
              <a:t>o_id</a:t>
            </a:r>
            <a:r>
              <a:rPr lang="en-GB" sz="1600" dirty="0"/>
              <a:t>; </a:t>
            </a:r>
          </a:p>
        </p:txBody>
      </p:sp>
      <p:sp>
        <p:nvSpPr>
          <p:cNvPr id="7" name="TextBox 6">
            <a:extLst>
              <a:ext uri="{FF2B5EF4-FFF2-40B4-BE49-F238E27FC236}">
                <a16:creationId xmlns:a16="http://schemas.microsoft.com/office/drawing/2014/main" id="{03BE7321-34A5-612E-45B6-6AB2A9758E5D}"/>
              </a:ext>
            </a:extLst>
          </p:cNvPr>
          <p:cNvSpPr txBox="1"/>
          <p:nvPr/>
        </p:nvSpPr>
        <p:spPr>
          <a:xfrm>
            <a:off x="129802" y="834781"/>
            <a:ext cx="4106381" cy="523220"/>
          </a:xfrm>
          <a:prstGeom prst="rect">
            <a:avLst/>
          </a:prstGeom>
          <a:noFill/>
        </p:spPr>
        <p:txBody>
          <a:bodyPr wrap="none" rtlCol="0">
            <a:spAutoFit/>
          </a:bodyPr>
          <a:lstStyle/>
          <a:p>
            <a:r>
              <a:rPr lang="en-GB" sz="2800" spc="-38" dirty="0">
                <a:ln w="3175">
                  <a:noFill/>
                </a:ln>
                <a:solidFill>
                  <a:schemeClr val="tx2">
                    <a:lumMod val="75000"/>
                    <a:lumOff val="25000"/>
                  </a:schemeClr>
                </a:solidFill>
                <a:latin typeface="+mj-lt"/>
                <a:cs typeface="Segoe UI" pitchFamily="34" charset="0"/>
              </a:rPr>
              <a:t>The column type conversion</a:t>
            </a:r>
          </a:p>
        </p:txBody>
      </p:sp>
      <p:sp>
        <p:nvSpPr>
          <p:cNvPr id="8" name="TextBox 7">
            <a:extLst>
              <a:ext uri="{FF2B5EF4-FFF2-40B4-BE49-F238E27FC236}">
                <a16:creationId xmlns:a16="http://schemas.microsoft.com/office/drawing/2014/main" id="{F2F1E7E4-74F8-CA6A-2DD3-C3B2AF2AF9EF}"/>
              </a:ext>
            </a:extLst>
          </p:cNvPr>
          <p:cNvSpPr txBox="1"/>
          <p:nvPr/>
        </p:nvSpPr>
        <p:spPr>
          <a:xfrm>
            <a:off x="2795595" y="5307722"/>
            <a:ext cx="3248005" cy="553998"/>
          </a:xfrm>
          <a:prstGeom prst="rect">
            <a:avLst/>
          </a:prstGeom>
          <a:noFill/>
        </p:spPr>
        <p:txBody>
          <a:bodyPr wrap="none" rtlCol="0">
            <a:spAutoFit/>
          </a:bodyPr>
          <a:lstStyle>
            <a:defPPr>
              <a:defRPr lang="en-US"/>
            </a:defPPr>
            <a:lvl1pPr>
              <a:defRPr sz="3000" spc="-38">
                <a:ln w="3175">
                  <a:noFill/>
                </a:ln>
                <a:solidFill>
                  <a:schemeClr val="tx2">
                    <a:lumMod val="75000"/>
                    <a:lumOff val="25000"/>
                  </a:schemeClr>
                </a:solidFill>
                <a:latin typeface="+mj-lt"/>
                <a:cs typeface="Segoe UI" pitchFamily="34" charset="0"/>
              </a:defRPr>
            </a:lvl1pPr>
          </a:lstStyle>
          <a:p>
            <a:r>
              <a:rPr lang="en-GB" dirty="0"/>
              <a:t>What’s the solution?</a:t>
            </a:r>
          </a:p>
        </p:txBody>
      </p:sp>
      <p:sp>
        <p:nvSpPr>
          <p:cNvPr id="9" name="TextBox 8">
            <a:extLst>
              <a:ext uri="{FF2B5EF4-FFF2-40B4-BE49-F238E27FC236}">
                <a16:creationId xmlns:a16="http://schemas.microsoft.com/office/drawing/2014/main" id="{CD8DF2A1-3E1D-4F55-3699-57A794CAC2CF}"/>
              </a:ext>
            </a:extLst>
          </p:cNvPr>
          <p:cNvSpPr txBox="1"/>
          <p:nvPr/>
        </p:nvSpPr>
        <p:spPr>
          <a:xfrm>
            <a:off x="338773" y="3813373"/>
            <a:ext cx="6822664" cy="400110"/>
          </a:xfrm>
          <a:prstGeom prst="rect">
            <a:avLst/>
          </a:prstGeom>
          <a:noFill/>
        </p:spPr>
        <p:txBody>
          <a:bodyPr wrap="square" rtlCol="0">
            <a:spAutoFit/>
          </a:bodyPr>
          <a:lstStyle>
            <a:defPPr>
              <a:defRPr lang="en-US"/>
            </a:defPPr>
            <a:lvl1pPr>
              <a:defRPr sz="2800" spc="-38">
                <a:ln w="3175">
                  <a:noFill/>
                </a:ln>
                <a:solidFill>
                  <a:schemeClr val="tx2">
                    <a:lumMod val="75000"/>
                    <a:lumOff val="25000"/>
                  </a:schemeClr>
                </a:solidFill>
                <a:latin typeface="+mj-lt"/>
                <a:cs typeface="Segoe UI" pitchFamily="34" charset="0"/>
              </a:defRPr>
            </a:lvl1pPr>
          </a:lstStyle>
          <a:p>
            <a:r>
              <a:rPr lang="en-GB" sz="2000" dirty="0"/>
              <a:t>Look at tables definition…</a:t>
            </a:r>
          </a:p>
        </p:txBody>
      </p:sp>
      <p:sp>
        <p:nvSpPr>
          <p:cNvPr id="11" name="TextBox 10">
            <a:extLst>
              <a:ext uri="{FF2B5EF4-FFF2-40B4-BE49-F238E27FC236}">
                <a16:creationId xmlns:a16="http://schemas.microsoft.com/office/drawing/2014/main" id="{2D728FDA-2A8C-8EA7-3D2C-E567162FBD49}"/>
              </a:ext>
            </a:extLst>
          </p:cNvPr>
          <p:cNvSpPr txBox="1"/>
          <p:nvPr/>
        </p:nvSpPr>
        <p:spPr>
          <a:xfrm>
            <a:off x="1443782" y="5910179"/>
            <a:ext cx="5926751" cy="400110"/>
          </a:xfrm>
          <a:prstGeom prst="rect">
            <a:avLst/>
          </a:prstGeom>
          <a:noFill/>
        </p:spPr>
        <p:txBody>
          <a:bodyPr wrap="none" rtlCol="0">
            <a:spAutoFit/>
          </a:bodyPr>
          <a:lstStyle>
            <a:defPPr>
              <a:defRPr lang="en-US"/>
            </a:defPPr>
            <a:lvl1pPr>
              <a:defRPr sz="2000" spc="-38">
                <a:ln w="3175">
                  <a:noFill/>
                </a:ln>
                <a:solidFill>
                  <a:schemeClr val="tx2">
                    <a:lumMod val="75000"/>
                    <a:lumOff val="25000"/>
                  </a:schemeClr>
                </a:solidFill>
                <a:latin typeface="+mj-lt"/>
                <a:cs typeface="Segoe UI" pitchFamily="34" charset="0"/>
              </a:defRPr>
            </a:lvl1pPr>
          </a:lstStyle>
          <a:p>
            <a:r>
              <a:rPr lang="en-GB" dirty="0"/>
              <a:t>Casting is not needed, and its avoiding the index to be used.</a:t>
            </a:r>
          </a:p>
        </p:txBody>
      </p:sp>
      <p:sp>
        <p:nvSpPr>
          <p:cNvPr id="3" name="TextBox 2">
            <a:extLst>
              <a:ext uri="{FF2B5EF4-FFF2-40B4-BE49-F238E27FC236}">
                <a16:creationId xmlns:a16="http://schemas.microsoft.com/office/drawing/2014/main" id="{B34B0892-3341-E6B9-0DD7-AB2C0FDFEA18}"/>
              </a:ext>
            </a:extLst>
          </p:cNvPr>
          <p:cNvSpPr txBox="1"/>
          <p:nvPr/>
        </p:nvSpPr>
        <p:spPr>
          <a:xfrm>
            <a:off x="338773" y="4385821"/>
            <a:ext cx="6822664" cy="400110"/>
          </a:xfrm>
          <a:prstGeom prst="rect">
            <a:avLst/>
          </a:prstGeom>
          <a:noFill/>
        </p:spPr>
        <p:txBody>
          <a:bodyPr wrap="square" rtlCol="0">
            <a:spAutoFit/>
          </a:bodyPr>
          <a:lstStyle>
            <a:defPPr>
              <a:defRPr lang="en-US"/>
            </a:defPPr>
            <a:lvl1pPr>
              <a:defRPr sz="2800" spc="-38">
                <a:ln w="3175">
                  <a:noFill/>
                </a:ln>
                <a:solidFill>
                  <a:schemeClr val="tx2">
                    <a:lumMod val="75000"/>
                    <a:lumOff val="25000"/>
                  </a:schemeClr>
                </a:solidFill>
                <a:latin typeface="+mj-lt"/>
                <a:cs typeface="Segoe UI" pitchFamily="34" charset="0"/>
              </a:defRPr>
            </a:lvl1pPr>
          </a:lstStyle>
          <a:p>
            <a:r>
              <a:rPr lang="en-GB" sz="2000" dirty="0"/>
              <a:t>Why isn’t it using the index?</a:t>
            </a:r>
          </a:p>
        </p:txBody>
      </p:sp>
    </p:spTree>
    <p:extLst>
      <p:ext uri="{BB962C8B-B14F-4D97-AF65-F5344CB8AC3E}">
        <p14:creationId xmlns:p14="http://schemas.microsoft.com/office/powerpoint/2010/main" val="574944046"/>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9"/>
                                        </p:tgtEl>
                                        <p:attrNameLst>
                                          <p:attrName>style.visibility</p:attrName>
                                        </p:attrNameLst>
                                      </p:cBhvr>
                                      <p:to>
                                        <p:strVal val="visible"/>
                                      </p:to>
                                    </p:set>
                                    <p:animEffect transition="in" filter="fade">
                                      <p:cBhvr>
                                        <p:cTn id="12" dur="500"/>
                                        <p:tgtEl>
                                          <p:spTgt spid="9"/>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gtEl>
                                        <p:attrNameLst>
                                          <p:attrName>style.visibility</p:attrName>
                                        </p:attrNameLst>
                                      </p:cBhvr>
                                      <p:to>
                                        <p:strVal val="visible"/>
                                      </p:to>
                                    </p:set>
                                    <p:animEffect transition="in" filter="fade">
                                      <p:cBhvr>
                                        <p:cTn id="17" dur="500"/>
                                        <p:tgtEl>
                                          <p:spTgt spid="3"/>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8"/>
                                        </p:tgtEl>
                                        <p:attrNameLst>
                                          <p:attrName>style.visibility</p:attrName>
                                        </p:attrNameLst>
                                      </p:cBhvr>
                                      <p:to>
                                        <p:strVal val="visible"/>
                                      </p:to>
                                    </p:set>
                                    <p:animEffect transition="in" filter="fade">
                                      <p:cBhvr>
                                        <p:cTn id="22" dur="500"/>
                                        <p:tgtEl>
                                          <p:spTgt spid="8"/>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11"/>
                                        </p:tgtEl>
                                        <p:attrNameLst>
                                          <p:attrName>style.visibility</p:attrName>
                                        </p:attrNameLst>
                                      </p:cBhvr>
                                      <p:to>
                                        <p:strVal val="visible"/>
                                      </p:to>
                                    </p:set>
                                    <p:animEffect transition="in" filter="fade">
                                      <p:cBhvr>
                                        <p:cTn id="27"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8" grpId="0"/>
      <p:bldP spid="9" grpId="0"/>
      <p:bldP spid="11" grpId="0"/>
      <p:bldP spid="3" grpId="0"/>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987A3079-CC10-A420-1010-FC1B31B29F11}"/>
              </a:ext>
            </a:extLst>
          </p:cNvPr>
          <p:cNvSpPr>
            <a:spLocks noGrp="1"/>
          </p:cNvSpPr>
          <p:nvPr>
            <p:ph type="title"/>
          </p:nvPr>
        </p:nvSpPr>
        <p:spPr>
          <a:xfrm>
            <a:off x="3460664" y="311665"/>
            <a:ext cx="2222671" cy="418128"/>
          </a:xfrm>
        </p:spPr>
        <p:txBody>
          <a:bodyPr/>
          <a:lstStyle/>
          <a:p>
            <a:r>
              <a:rPr lang="en-GB" b="1" dirty="0"/>
              <a:t>TIPS!</a:t>
            </a:r>
          </a:p>
        </p:txBody>
      </p:sp>
      <p:sp>
        <p:nvSpPr>
          <p:cNvPr id="6" name="TextBox 5">
            <a:extLst>
              <a:ext uri="{FF2B5EF4-FFF2-40B4-BE49-F238E27FC236}">
                <a16:creationId xmlns:a16="http://schemas.microsoft.com/office/drawing/2014/main" id="{4C6C89EC-111B-ECF7-CB68-D6F84B934DC1}"/>
              </a:ext>
            </a:extLst>
          </p:cNvPr>
          <p:cNvSpPr txBox="1"/>
          <p:nvPr/>
        </p:nvSpPr>
        <p:spPr>
          <a:xfrm>
            <a:off x="209397" y="1762897"/>
            <a:ext cx="8725204" cy="4226011"/>
          </a:xfrm>
          <a:prstGeom prst="rect">
            <a:avLst/>
          </a:prstGeom>
          <a:noFill/>
        </p:spPr>
        <p:txBody>
          <a:bodyPr vert="horz" wrap="square" lIns="0" tIns="0" rIns="0" bIns="0" rtlCol="0">
            <a:noAutofit/>
          </a:bodyPr>
          <a:lstStyle>
            <a:lvl1pPr marL="342900" indent="-342900" defTabSz="685800">
              <a:lnSpc>
                <a:spcPct val="150000"/>
              </a:lnSpc>
              <a:spcBef>
                <a:spcPts val="0"/>
              </a:spcBef>
              <a:buFont typeface="Arial" panose="020B0604020202020204" pitchFamily="34" charset="0"/>
              <a:buChar char="•"/>
              <a:defRPr sz="2400" b="1" spc="0" baseline="0">
                <a:solidFill>
                  <a:schemeClr val="accent4">
                    <a:lumMod val="50000"/>
                  </a:schemeClr>
                </a:solidFill>
                <a:cs typeface="Segoe UI" panose="020B0502040204020203" pitchFamily="34" charset="0"/>
              </a:defRPr>
            </a:lvl1pPr>
            <a:lvl2pPr marL="514350" indent="-171450" defTabSz="685800">
              <a:lnSpc>
                <a:spcPct val="90000"/>
              </a:lnSpc>
              <a:spcBef>
                <a:spcPts val="375"/>
              </a:spcBef>
              <a:buFont typeface="Arial" panose="020B0604020202020204" pitchFamily="34" charset="0"/>
              <a:buChar char="•"/>
            </a:lvl2pPr>
            <a:lvl3pPr marL="857250" indent="-171450" defTabSz="685800">
              <a:lnSpc>
                <a:spcPct val="90000"/>
              </a:lnSpc>
              <a:spcBef>
                <a:spcPts val="375"/>
              </a:spcBef>
              <a:buFont typeface="Arial" panose="020B0604020202020204" pitchFamily="34" charset="0"/>
              <a:buChar char="•"/>
              <a:defRPr sz="1500"/>
            </a:lvl3pPr>
            <a:lvl4pPr marL="1200150" indent="-171450" defTabSz="685800">
              <a:lnSpc>
                <a:spcPct val="90000"/>
              </a:lnSpc>
              <a:spcBef>
                <a:spcPts val="375"/>
              </a:spcBef>
              <a:buFont typeface="Arial" panose="020B0604020202020204" pitchFamily="34" charset="0"/>
              <a:buChar char="•"/>
              <a:defRPr sz="1350"/>
            </a:lvl4pPr>
            <a:lvl5pPr marL="1543050" indent="-171450" defTabSz="685800">
              <a:lnSpc>
                <a:spcPct val="90000"/>
              </a:lnSpc>
              <a:spcBef>
                <a:spcPts val="375"/>
              </a:spcBef>
              <a:buFont typeface="Arial" panose="020B0604020202020204" pitchFamily="34" charset="0"/>
              <a:buChar char="•"/>
              <a:defRPr sz="1350"/>
            </a:lvl5pPr>
            <a:lvl6pPr marL="1885950" indent="-171450" defTabSz="685800">
              <a:lnSpc>
                <a:spcPct val="90000"/>
              </a:lnSpc>
              <a:spcBef>
                <a:spcPts val="375"/>
              </a:spcBef>
              <a:buFont typeface="Arial" panose="020B0604020202020204" pitchFamily="34" charset="0"/>
              <a:buChar char="•"/>
              <a:defRPr sz="1350"/>
            </a:lvl6pPr>
            <a:lvl7pPr marL="2228850" indent="-171450" defTabSz="685800">
              <a:lnSpc>
                <a:spcPct val="90000"/>
              </a:lnSpc>
              <a:spcBef>
                <a:spcPts val="375"/>
              </a:spcBef>
              <a:buFont typeface="Arial" panose="020B0604020202020204" pitchFamily="34" charset="0"/>
              <a:buChar char="•"/>
              <a:defRPr sz="1350"/>
            </a:lvl7pPr>
            <a:lvl8pPr marL="2571750" indent="-171450" defTabSz="685800">
              <a:lnSpc>
                <a:spcPct val="90000"/>
              </a:lnSpc>
              <a:spcBef>
                <a:spcPts val="375"/>
              </a:spcBef>
              <a:buFont typeface="Arial" panose="020B0604020202020204" pitchFamily="34" charset="0"/>
              <a:buChar char="•"/>
              <a:defRPr sz="1350"/>
            </a:lvl8pPr>
            <a:lvl9pPr marL="2914650" indent="-171450" defTabSz="685800">
              <a:lnSpc>
                <a:spcPct val="90000"/>
              </a:lnSpc>
              <a:spcBef>
                <a:spcPts val="375"/>
              </a:spcBef>
              <a:buFont typeface="Arial" panose="020B0604020202020204" pitchFamily="34" charset="0"/>
              <a:buChar char="•"/>
              <a:defRPr sz="1350"/>
            </a:lvl9pPr>
          </a:lstStyle>
          <a:p>
            <a:r>
              <a:rPr lang="en-GB" b="0" dirty="0"/>
              <a:t>Good STATISTICS are essential for generating good plans</a:t>
            </a:r>
          </a:p>
          <a:p>
            <a:r>
              <a:rPr lang="en-GB" b="0" dirty="0"/>
              <a:t>In rare cases one may need to influence the optimizer by using query hints (unusual)</a:t>
            </a:r>
          </a:p>
          <a:p>
            <a:r>
              <a:rPr lang="en-GB" b="0" dirty="0"/>
              <a:t>The page </a:t>
            </a:r>
            <a:r>
              <a:rPr lang="en-GB" b="0" dirty="0">
                <a:hlinkClick r:id="rId2"/>
              </a:rPr>
              <a:t>explain.dalibo.com</a:t>
            </a:r>
            <a:r>
              <a:rPr lang="en-GB" b="0" dirty="0"/>
              <a:t> is excellent for visual explain plan!</a:t>
            </a:r>
          </a:p>
          <a:p>
            <a:r>
              <a:rPr lang="en-GB" b="0" dirty="0"/>
              <a:t>Focus in reducing time on the most expensive query nodes first</a:t>
            </a:r>
          </a:p>
          <a:p>
            <a:r>
              <a:rPr lang="en-GB" b="0" dirty="0"/>
              <a:t>Duplicated indexes can create a real performance nightmare</a:t>
            </a:r>
          </a:p>
          <a:p>
            <a:r>
              <a:rPr lang="en-GB" b="0" dirty="0"/>
              <a:t>Index is GREAT, but DON’T OVER-INDEX!</a:t>
            </a:r>
          </a:p>
        </p:txBody>
      </p:sp>
    </p:spTree>
    <p:extLst>
      <p:ext uri="{BB962C8B-B14F-4D97-AF65-F5344CB8AC3E}">
        <p14:creationId xmlns:p14="http://schemas.microsoft.com/office/powerpoint/2010/main" val="27957287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fade">
                                      <p:cBhvr>
                                        <p:cTn id="17" dur="500"/>
                                        <p:tgtEl>
                                          <p:spTgt spid="6">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6">
                                            <p:txEl>
                                              <p:pRg st="3" end="3"/>
                                            </p:txEl>
                                          </p:spTgt>
                                        </p:tgtEl>
                                        <p:attrNameLst>
                                          <p:attrName>style.visibility</p:attrName>
                                        </p:attrNameLst>
                                      </p:cBhvr>
                                      <p:to>
                                        <p:strVal val="visible"/>
                                      </p:to>
                                    </p:set>
                                    <p:animEffect transition="in" filter="fade">
                                      <p:cBhvr>
                                        <p:cTn id="22" dur="500"/>
                                        <p:tgtEl>
                                          <p:spTgt spid="6">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6">
                                            <p:txEl>
                                              <p:pRg st="4" end="4"/>
                                            </p:txEl>
                                          </p:spTgt>
                                        </p:tgtEl>
                                        <p:attrNameLst>
                                          <p:attrName>style.visibility</p:attrName>
                                        </p:attrNameLst>
                                      </p:cBhvr>
                                      <p:to>
                                        <p:strVal val="visible"/>
                                      </p:to>
                                    </p:set>
                                    <p:animEffect transition="in" filter="fade">
                                      <p:cBhvr>
                                        <p:cTn id="27" dur="500"/>
                                        <p:tgtEl>
                                          <p:spTgt spid="6">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6">
                                            <p:txEl>
                                              <p:pRg st="5" end="5"/>
                                            </p:txEl>
                                          </p:spTgt>
                                        </p:tgtEl>
                                        <p:attrNameLst>
                                          <p:attrName>style.visibility</p:attrName>
                                        </p:attrNameLst>
                                      </p:cBhvr>
                                      <p:to>
                                        <p:strVal val="visible"/>
                                      </p:to>
                                    </p:set>
                                    <p:animEffect transition="in" filter="fade">
                                      <p:cBhvr>
                                        <p:cTn id="32" dur="500"/>
                                        <p:tgtEl>
                                          <p:spTgt spid="6">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12324" y="719067"/>
            <a:ext cx="4718703" cy="418128"/>
          </a:xfrm>
        </p:spPr>
        <p:txBody>
          <a:bodyPr/>
          <a:lstStyle/>
          <a:p>
            <a:r>
              <a:rPr b="1" dirty="0"/>
              <a:t>Summary &amp; Key Takeaways</a:t>
            </a:r>
          </a:p>
        </p:txBody>
      </p:sp>
      <p:sp>
        <p:nvSpPr>
          <p:cNvPr id="3" name="Content Placeholder 2"/>
          <p:cNvSpPr>
            <a:spLocks noGrp="1"/>
          </p:cNvSpPr>
          <p:nvPr>
            <p:ph idx="4294967295"/>
          </p:nvPr>
        </p:nvSpPr>
        <p:spPr>
          <a:xfrm>
            <a:off x="383060" y="1933810"/>
            <a:ext cx="8229600" cy="3103627"/>
          </a:xfrm>
        </p:spPr>
        <p:txBody>
          <a:bodyPr>
            <a:normAutofit fontScale="92500" lnSpcReduction="10000"/>
          </a:bodyPr>
          <a:lstStyle/>
          <a:p>
            <a:pPr>
              <a:defRPr sz="1800"/>
            </a:pPr>
            <a:r>
              <a:rPr lang="en-GB" sz="2800" dirty="0"/>
              <a:t>Multi-phase p</a:t>
            </a:r>
            <a:r>
              <a:rPr sz="2800" dirty="0" err="1"/>
              <a:t>ipeline</a:t>
            </a:r>
            <a:r>
              <a:rPr sz="2800" dirty="0"/>
              <a:t>: parse → rewrite → plan → execute</a:t>
            </a:r>
          </a:p>
          <a:p>
            <a:pPr>
              <a:defRPr sz="1800"/>
            </a:pPr>
            <a:r>
              <a:rPr sz="2800" dirty="0"/>
              <a:t>Planner is statistics-driven and cost-based</a:t>
            </a:r>
          </a:p>
          <a:p>
            <a:pPr>
              <a:defRPr sz="1800"/>
            </a:pPr>
            <a:r>
              <a:rPr sz="2800" dirty="0"/>
              <a:t>Executor accesses data via shared buffers, heap, indexes</a:t>
            </a:r>
            <a:r>
              <a:rPr lang="en-GB" sz="2800" dirty="0"/>
              <a:t> and than disk</a:t>
            </a:r>
            <a:endParaRPr sz="2800" dirty="0"/>
          </a:p>
          <a:p>
            <a:pPr>
              <a:defRPr sz="1800"/>
            </a:pPr>
            <a:r>
              <a:rPr sz="2800" dirty="0"/>
              <a:t>Use EXPLAIN/ANALYZE to diagnose and tune performance</a:t>
            </a:r>
            <a:endParaRPr lang="en-GB" sz="2800" dirty="0"/>
          </a:p>
          <a:p>
            <a:pPr>
              <a:defRPr sz="1800"/>
            </a:pPr>
            <a:r>
              <a:rPr lang="en-GB" sz="2800" dirty="0"/>
              <a:t>Understanding execution plans is essential for performance tuning</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3">
                                            <p:txEl>
                                              <p:pRg st="3" end="3"/>
                                            </p:txEl>
                                          </p:spTgt>
                                        </p:tgtEl>
                                        <p:attrNameLst>
                                          <p:attrName>style.visibility</p:attrName>
                                        </p:attrNameLst>
                                      </p:cBhvr>
                                      <p:to>
                                        <p:strVal val="visible"/>
                                      </p:to>
                                    </p:set>
                                    <p:animEffect transition="in" filter="fade">
                                      <p:cBhvr>
                                        <p:cTn id="22" dur="500"/>
                                        <p:tgtEl>
                                          <p:spTgt spid="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Effect transition="in" filter="fade">
                                      <p:cBhvr>
                                        <p:cTn id="27" dur="500"/>
                                        <p:tgtEl>
                                          <p:spTgt spid="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C9B21A37-18E4-4F7A-8348-1677426B5D9B}"/>
              </a:ext>
            </a:extLst>
          </p:cNvPr>
          <p:cNvSpPr txBox="1"/>
          <p:nvPr/>
        </p:nvSpPr>
        <p:spPr>
          <a:xfrm>
            <a:off x="2725180" y="2998113"/>
            <a:ext cx="3693640" cy="861774"/>
          </a:xfrm>
          <a:prstGeom prst="rect">
            <a:avLst/>
          </a:prstGeom>
          <a:noFill/>
        </p:spPr>
        <p:txBody>
          <a:bodyPr wrap="none" rtlCol="0">
            <a:spAutoFit/>
          </a:bodyPr>
          <a:lstStyle/>
          <a:p>
            <a:r>
              <a:rPr lang="en-GB" sz="5000" dirty="0"/>
              <a:t>THANK YOU!</a:t>
            </a:r>
          </a:p>
        </p:txBody>
      </p:sp>
    </p:spTree>
    <p:extLst>
      <p:ext uri="{BB962C8B-B14F-4D97-AF65-F5344CB8AC3E}">
        <p14:creationId xmlns:p14="http://schemas.microsoft.com/office/powerpoint/2010/main" val="22839650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B98D1A9-317A-382E-308E-C8F9CFB680F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A5DECD31-00E1-6FD4-EB56-A99AEAE095A6}"/>
              </a:ext>
            </a:extLst>
          </p:cNvPr>
          <p:cNvSpPr>
            <a:spLocks noGrp="1"/>
          </p:cNvSpPr>
          <p:nvPr>
            <p:ph type="title"/>
          </p:nvPr>
        </p:nvSpPr>
        <p:spPr>
          <a:xfrm>
            <a:off x="2705100" y="140211"/>
            <a:ext cx="3733800" cy="833626"/>
          </a:xfrm>
        </p:spPr>
        <p:txBody>
          <a:bodyPr/>
          <a:lstStyle/>
          <a:p>
            <a:r>
              <a:rPr lang="en-GB" b="1" dirty="0">
                <a:solidFill>
                  <a:schemeClr val="tx2">
                    <a:lumMod val="75000"/>
                    <a:lumOff val="25000"/>
                  </a:schemeClr>
                </a:solidFill>
              </a:rPr>
              <a:t>Understanding Query Execution Process</a:t>
            </a:r>
          </a:p>
        </p:txBody>
      </p:sp>
      <p:graphicFrame>
        <p:nvGraphicFramePr>
          <p:cNvPr id="4" name="Content Placeholder 4">
            <a:extLst>
              <a:ext uri="{FF2B5EF4-FFF2-40B4-BE49-F238E27FC236}">
                <a16:creationId xmlns:a16="http://schemas.microsoft.com/office/drawing/2014/main" id="{7CB60A53-58F9-1997-D382-A6B4A298AD5E}"/>
              </a:ext>
            </a:extLst>
          </p:cNvPr>
          <p:cNvGraphicFramePr>
            <a:graphicFrameLocks/>
          </p:cNvGraphicFramePr>
          <p:nvPr>
            <p:extLst>
              <p:ext uri="{D42A27DB-BD31-4B8C-83A1-F6EECF244321}">
                <p14:modId xmlns:p14="http://schemas.microsoft.com/office/powerpoint/2010/main" val="2275618617"/>
              </p:ext>
              <p:ext uri="{E7BDC344-281C-4309-B0C6-D0EE65EED2A8}">
                <p202:designPr xmlns:p202="http://schemas.microsoft.com/office/powerpoint/2020/02/main">
                  <p202:designTagLst>
                    <p202:designTag name="ARCH:1:CLS" val="SmartArt"/>
                    <p202:designTag name="ARCH:1:VSVAR" val="Timeline"/>
                  </p202:designTagLst>
                </p202:designPr>
              </p:ext>
            </p:extLst>
          </p:nvPr>
        </p:nvGraphicFramePr>
        <p:xfrm>
          <a:off x="628650" y="1949638"/>
          <a:ext cx="7886700"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34698907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4" grpId="0">
        <p:bldAsOne/>
      </p:bldGraphic>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190750" y="88756"/>
            <a:ext cx="4762500" cy="833626"/>
          </a:xfrm>
        </p:spPr>
        <p:txBody>
          <a:bodyPr>
            <a:normAutofit/>
          </a:bodyPr>
          <a:lstStyle/>
          <a:p>
            <a:r>
              <a:rPr lang="en-GB" b="1" dirty="0">
                <a:solidFill>
                  <a:schemeClr val="tx2">
                    <a:lumMod val="75000"/>
                    <a:lumOff val="25000"/>
                  </a:schemeClr>
                </a:solidFill>
              </a:rPr>
              <a:t>Query Execution in a nutshell</a:t>
            </a:r>
          </a:p>
        </p:txBody>
      </p:sp>
      <p:sp>
        <p:nvSpPr>
          <p:cNvPr id="3" name="TextBox 2"/>
          <p:cNvSpPr txBox="1"/>
          <p:nvPr/>
        </p:nvSpPr>
        <p:spPr>
          <a:xfrm>
            <a:off x="653095" y="1377554"/>
            <a:ext cx="7449027" cy="2255041"/>
          </a:xfrm>
          <a:prstGeom prst="rect">
            <a:avLst/>
          </a:prstGeom>
          <a:noFill/>
        </p:spPr>
        <p:txBody>
          <a:bodyPr wrap="none">
            <a:spAutoFit/>
          </a:bodyPr>
          <a:lstStyle/>
          <a:p>
            <a:pPr marL="285750" indent="-285750">
              <a:lnSpc>
                <a:spcPct val="150000"/>
              </a:lnSpc>
              <a:buFont typeface="Arial" panose="020B0604020202020204" pitchFamily="34" charset="0"/>
              <a:buChar char="•"/>
              <a:defRPr sz="1800"/>
            </a:pPr>
            <a:r>
              <a:rPr sz="2400" dirty="0">
                <a:solidFill>
                  <a:schemeClr val="accent4">
                    <a:lumMod val="50000"/>
                  </a:schemeClr>
                </a:solidFill>
              </a:rPr>
              <a:t>Client sends SQL </a:t>
            </a:r>
            <a:r>
              <a:rPr lang="en-GB" sz="2400" dirty="0">
                <a:solidFill>
                  <a:schemeClr val="accent4">
                    <a:lumMod val="50000"/>
                  </a:schemeClr>
                </a:solidFill>
              </a:rPr>
              <a:t>query</a:t>
            </a:r>
          </a:p>
          <a:p>
            <a:pPr marL="285750" indent="-285750">
              <a:lnSpc>
                <a:spcPct val="150000"/>
              </a:lnSpc>
              <a:buFont typeface="Arial" panose="020B0604020202020204" pitchFamily="34" charset="0"/>
              <a:buChar char="•"/>
              <a:defRPr sz="1800"/>
            </a:pPr>
            <a:r>
              <a:rPr lang="en-GB" sz="2400" dirty="0">
                <a:solidFill>
                  <a:schemeClr val="accent4">
                    <a:lumMod val="50000"/>
                  </a:schemeClr>
                </a:solidFill>
              </a:rPr>
              <a:t>The planner </a:t>
            </a:r>
            <a:r>
              <a:rPr lang="en-GB" sz="2400" b="1" dirty="0">
                <a:solidFill>
                  <a:schemeClr val="accent4">
                    <a:lumMod val="50000"/>
                  </a:schemeClr>
                </a:solidFill>
              </a:rPr>
              <a:t>works out the fastest path </a:t>
            </a:r>
            <a:r>
              <a:rPr lang="en-GB" sz="2400" dirty="0">
                <a:solidFill>
                  <a:schemeClr val="accent4">
                    <a:lumMod val="50000"/>
                  </a:schemeClr>
                </a:solidFill>
              </a:rPr>
              <a:t>to fetch data</a:t>
            </a:r>
          </a:p>
          <a:p>
            <a:pPr marL="285750" indent="-285750">
              <a:lnSpc>
                <a:spcPct val="150000"/>
              </a:lnSpc>
              <a:buFont typeface="Arial" panose="020B0604020202020204" pitchFamily="34" charset="0"/>
              <a:buChar char="•"/>
              <a:defRPr sz="1800"/>
            </a:pPr>
            <a:r>
              <a:rPr sz="2400" dirty="0">
                <a:solidFill>
                  <a:schemeClr val="accent4">
                    <a:lumMod val="50000"/>
                  </a:schemeClr>
                </a:solidFill>
              </a:rPr>
              <a:t>Executor </a:t>
            </a:r>
            <a:r>
              <a:rPr sz="2400" b="1" dirty="0">
                <a:solidFill>
                  <a:schemeClr val="accent4">
                    <a:lumMod val="50000"/>
                  </a:schemeClr>
                </a:solidFill>
              </a:rPr>
              <a:t>pulls data </a:t>
            </a:r>
            <a:r>
              <a:rPr sz="2400" dirty="0">
                <a:solidFill>
                  <a:schemeClr val="accent4">
                    <a:lumMod val="50000"/>
                  </a:schemeClr>
                </a:solidFill>
              </a:rPr>
              <a:t>from shared buffers or disk</a:t>
            </a:r>
          </a:p>
          <a:p>
            <a:pPr marL="285750" indent="-285750">
              <a:lnSpc>
                <a:spcPct val="150000"/>
              </a:lnSpc>
              <a:buFont typeface="Arial" panose="020B0604020202020204" pitchFamily="34" charset="0"/>
              <a:buChar char="•"/>
              <a:defRPr sz="1800"/>
            </a:pPr>
            <a:r>
              <a:rPr sz="2400" dirty="0">
                <a:solidFill>
                  <a:schemeClr val="accent4">
                    <a:lumMod val="50000"/>
                  </a:schemeClr>
                </a:solidFill>
              </a:rPr>
              <a:t>Results streamed back to client</a:t>
            </a:r>
          </a:p>
        </p:txBody>
      </p:sp>
      <p:graphicFrame>
        <p:nvGraphicFramePr>
          <p:cNvPr id="16" name="Diagram 15">
            <a:extLst>
              <a:ext uri="{FF2B5EF4-FFF2-40B4-BE49-F238E27FC236}">
                <a16:creationId xmlns:a16="http://schemas.microsoft.com/office/drawing/2014/main" id="{C2C63B82-9B08-47DA-9C83-AC1B0642BC5F}"/>
              </a:ext>
            </a:extLst>
          </p:cNvPr>
          <p:cNvGraphicFramePr/>
          <p:nvPr>
            <p:extLst>
              <p:ext uri="{D42A27DB-BD31-4B8C-83A1-F6EECF244321}">
                <p14:modId xmlns:p14="http://schemas.microsoft.com/office/powerpoint/2010/main" val="594871318"/>
              </p:ext>
            </p:extLst>
          </p:nvPr>
        </p:nvGraphicFramePr>
        <p:xfrm>
          <a:off x="653095" y="3800475"/>
          <a:ext cx="6753225" cy="2600325"/>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16"/>
                                        </p:tgtEl>
                                        <p:attrNameLst>
                                          <p:attrName>style.visibility</p:attrName>
                                        </p:attrNameLst>
                                      </p:cBhvr>
                                      <p:to>
                                        <p:strVal val="visible"/>
                                      </p:to>
                                    </p:set>
                                    <p:animEffect transition="in" filter="fade">
                                      <p:cBhvr>
                                        <p:cTn id="12"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Graphic spid="16" grpId="0">
        <p:bldAsOne/>
      </p:bldGraphic>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406993" y="121706"/>
            <a:ext cx="4330014" cy="833626"/>
          </a:xfrm>
        </p:spPr>
        <p:txBody>
          <a:bodyPr/>
          <a:lstStyle/>
          <a:p>
            <a:r>
              <a:rPr lang="en-GB" b="1" dirty="0">
                <a:solidFill>
                  <a:schemeClr val="tx2">
                    <a:lumMod val="75000"/>
                    <a:lumOff val="25000"/>
                  </a:schemeClr>
                </a:solidFill>
              </a:rPr>
              <a:t>Step 1: Client Issues Query</a:t>
            </a:r>
          </a:p>
        </p:txBody>
      </p:sp>
      <p:sp>
        <p:nvSpPr>
          <p:cNvPr id="3" name="Content Placeholder 2"/>
          <p:cNvSpPr>
            <a:spLocks noGrp="1"/>
          </p:cNvSpPr>
          <p:nvPr>
            <p:ph type="body" sz="quarter" idx="12"/>
          </p:nvPr>
        </p:nvSpPr>
        <p:spPr>
          <a:xfrm>
            <a:off x="429912" y="2024449"/>
            <a:ext cx="7387795" cy="2809102"/>
          </a:xfrm>
        </p:spPr>
        <p:txBody>
          <a:bodyPr>
            <a:noAutofit/>
          </a:bodyPr>
          <a:lstStyle/>
          <a:p>
            <a:pPr marL="342900" indent="-342900">
              <a:lnSpc>
                <a:spcPct val="150000"/>
              </a:lnSpc>
              <a:buFont typeface="Arial" panose="020B0604020202020204" pitchFamily="34" charset="0"/>
              <a:buChar char="•"/>
              <a:defRPr sz="1800"/>
            </a:pPr>
            <a:r>
              <a:rPr sz="2400" dirty="0">
                <a:solidFill>
                  <a:schemeClr val="accent4">
                    <a:lumMod val="50000"/>
                  </a:schemeClr>
                </a:solidFill>
              </a:rPr>
              <a:t>Query arrives via PostgreSQL wire protocol (</a:t>
            </a:r>
            <a:r>
              <a:rPr sz="2400" dirty="0" err="1">
                <a:solidFill>
                  <a:schemeClr val="accent4">
                    <a:lumMod val="50000"/>
                  </a:schemeClr>
                </a:solidFill>
              </a:rPr>
              <a:t>libpq</a:t>
            </a:r>
            <a:r>
              <a:rPr sz="2400" dirty="0">
                <a:solidFill>
                  <a:schemeClr val="accent4">
                    <a:lumMod val="50000"/>
                  </a:schemeClr>
                </a:solidFill>
              </a:rPr>
              <a:t>)</a:t>
            </a:r>
          </a:p>
          <a:p>
            <a:pPr marL="342900" indent="-342900">
              <a:lnSpc>
                <a:spcPct val="150000"/>
              </a:lnSpc>
              <a:buFont typeface="Arial" panose="020B0604020202020204" pitchFamily="34" charset="0"/>
              <a:buChar char="•"/>
              <a:defRPr sz="1800"/>
            </a:pPr>
            <a:r>
              <a:rPr sz="2400" dirty="0">
                <a:solidFill>
                  <a:schemeClr val="accent4">
                    <a:lumMod val="50000"/>
                  </a:schemeClr>
                </a:solidFill>
              </a:rPr>
              <a:t>Backend process is assigned to the connection</a:t>
            </a:r>
          </a:p>
          <a:p>
            <a:pPr marL="342900" indent="-342900">
              <a:lnSpc>
                <a:spcPct val="150000"/>
              </a:lnSpc>
              <a:buFont typeface="Arial" panose="020B0604020202020204" pitchFamily="34" charset="0"/>
              <a:buChar char="•"/>
              <a:defRPr sz="1800"/>
            </a:pPr>
            <a:r>
              <a:rPr sz="2400" dirty="0">
                <a:solidFill>
                  <a:schemeClr val="accent4">
                    <a:lumMod val="50000"/>
                  </a:schemeClr>
                </a:solidFill>
              </a:rPr>
              <a:t>Query enters </a:t>
            </a:r>
            <a:r>
              <a:rPr lang="en-GB" sz="2400" dirty="0">
                <a:solidFill>
                  <a:schemeClr val="accent4">
                    <a:lumMod val="50000"/>
                  </a:schemeClr>
                </a:solidFill>
              </a:rPr>
              <a:t>"</a:t>
            </a:r>
            <a:r>
              <a:rPr sz="2400" dirty="0">
                <a:solidFill>
                  <a:schemeClr val="accent4">
                    <a:lumMod val="50000"/>
                  </a:schemeClr>
                </a:solidFill>
              </a:rPr>
              <a:t>frontend/backend</a:t>
            </a:r>
            <a:r>
              <a:rPr lang="en-GB" sz="2400" dirty="0">
                <a:solidFill>
                  <a:schemeClr val="accent4">
                    <a:lumMod val="50000"/>
                  </a:schemeClr>
                </a:solidFill>
              </a:rPr>
              <a:t>"</a:t>
            </a:r>
            <a:r>
              <a:rPr sz="2400" dirty="0">
                <a:solidFill>
                  <a:schemeClr val="accent4">
                    <a:lumMod val="50000"/>
                  </a:schemeClr>
                </a:solidFill>
              </a:rPr>
              <a:t> communication pipeline</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705100" y="146421"/>
            <a:ext cx="3733800" cy="833626"/>
          </a:xfrm>
        </p:spPr>
        <p:txBody>
          <a:bodyPr/>
          <a:lstStyle/>
          <a:p>
            <a:r>
              <a:rPr b="1" dirty="0">
                <a:solidFill>
                  <a:schemeClr val="tx2">
                    <a:lumMod val="75000"/>
                    <a:lumOff val="25000"/>
                  </a:schemeClr>
                </a:solidFill>
              </a:rPr>
              <a:t>Step 2: Parsing &amp; Syntax Checking</a:t>
            </a:r>
          </a:p>
        </p:txBody>
      </p:sp>
      <p:sp>
        <p:nvSpPr>
          <p:cNvPr id="3" name="Content Placeholder 2"/>
          <p:cNvSpPr>
            <a:spLocks noGrp="1"/>
          </p:cNvSpPr>
          <p:nvPr>
            <p:ph type="body" sz="quarter" idx="12"/>
          </p:nvPr>
        </p:nvSpPr>
        <p:spPr>
          <a:xfrm>
            <a:off x="455911" y="1236942"/>
            <a:ext cx="8078489" cy="3328085"/>
          </a:xfrm>
        </p:spPr>
        <p:txBody>
          <a:bodyPr>
            <a:noAutofit/>
          </a:bodyPr>
          <a:lstStyle/>
          <a:p>
            <a:pPr marL="342900" indent="-342900">
              <a:lnSpc>
                <a:spcPct val="150000"/>
              </a:lnSpc>
              <a:buFont typeface="Arial" panose="020B0604020202020204" pitchFamily="34" charset="0"/>
              <a:buChar char="•"/>
              <a:defRPr sz="1800"/>
            </a:pPr>
            <a:r>
              <a:rPr sz="2400" dirty="0">
                <a:solidFill>
                  <a:schemeClr val="accent4">
                    <a:lumMod val="50000"/>
                  </a:schemeClr>
                </a:solidFill>
              </a:rPr>
              <a:t>Parser validates SQL grammar and structure</a:t>
            </a:r>
            <a:endParaRPr lang="en-GB" sz="2400" dirty="0">
              <a:solidFill>
                <a:schemeClr val="accent4">
                  <a:lumMod val="50000"/>
                </a:schemeClr>
              </a:solidFill>
            </a:endParaRPr>
          </a:p>
          <a:p>
            <a:pPr marL="342900" indent="-342900">
              <a:lnSpc>
                <a:spcPct val="150000"/>
              </a:lnSpc>
              <a:buFont typeface="Arial" panose="020B0604020202020204" pitchFamily="34" charset="0"/>
              <a:buChar char="•"/>
              <a:defRPr sz="1800"/>
            </a:pPr>
            <a:r>
              <a:rPr lang="en-GB" sz="2400" dirty="0">
                <a:solidFill>
                  <a:schemeClr val="accent4">
                    <a:lumMod val="50000"/>
                  </a:schemeClr>
                </a:solidFill>
              </a:rPr>
              <a:t>SQL is transformed into an initial parse tree</a:t>
            </a:r>
          </a:p>
          <a:p>
            <a:pPr marL="342900" indent="-342900">
              <a:lnSpc>
                <a:spcPct val="150000"/>
              </a:lnSpc>
              <a:buFont typeface="Arial" panose="020B0604020202020204" pitchFamily="34" charset="0"/>
              <a:buChar char="•"/>
              <a:defRPr sz="1800"/>
            </a:pPr>
            <a:endParaRPr lang="en-GB" sz="2400" dirty="0">
              <a:solidFill>
                <a:schemeClr val="accent4">
                  <a:lumMod val="50000"/>
                </a:schemeClr>
              </a:solidFill>
            </a:endParaRPr>
          </a:p>
          <a:p>
            <a:pPr marL="342900" indent="-342900">
              <a:lnSpc>
                <a:spcPct val="150000"/>
              </a:lnSpc>
              <a:buFont typeface="Arial" panose="020B0604020202020204" pitchFamily="34" charset="0"/>
              <a:buChar char="•"/>
              <a:defRPr sz="1800"/>
            </a:pPr>
            <a:endParaRPr lang="en-GB" sz="2400" dirty="0">
              <a:solidFill>
                <a:schemeClr val="accent4">
                  <a:lumMod val="50000"/>
                </a:schemeClr>
              </a:solidFill>
            </a:endParaRPr>
          </a:p>
          <a:p>
            <a:pPr marL="342900" indent="-342900">
              <a:lnSpc>
                <a:spcPct val="150000"/>
              </a:lnSpc>
              <a:buFont typeface="Arial" panose="020B0604020202020204" pitchFamily="34" charset="0"/>
              <a:buChar char="•"/>
              <a:defRPr sz="1800"/>
            </a:pPr>
            <a:endParaRPr lang="en-GB" sz="2400" dirty="0">
              <a:solidFill>
                <a:schemeClr val="accent4">
                  <a:lumMod val="50000"/>
                </a:schemeClr>
              </a:solidFill>
            </a:endParaRPr>
          </a:p>
          <a:p>
            <a:pPr marL="342900" indent="-342900">
              <a:lnSpc>
                <a:spcPct val="150000"/>
              </a:lnSpc>
              <a:buFont typeface="Arial" panose="020B0604020202020204" pitchFamily="34" charset="0"/>
              <a:buChar char="•"/>
              <a:defRPr sz="1800"/>
            </a:pPr>
            <a:endParaRPr lang="en-GB" sz="2400" dirty="0">
              <a:solidFill>
                <a:schemeClr val="accent4">
                  <a:lumMod val="50000"/>
                </a:schemeClr>
              </a:solidFill>
            </a:endParaRPr>
          </a:p>
          <a:p>
            <a:pPr marL="342900" indent="-342900">
              <a:lnSpc>
                <a:spcPct val="150000"/>
              </a:lnSpc>
              <a:buFont typeface="Arial" panose="020B0604020202020204" pitchFamily="34" charset="0"/>
              <a:buChar char="•"/>
              <a:defRPr sz="1800"/>
            </a:pPr>
            <a:endParaRPr lang="en-GB" sz="2400" dirty="0">
              <a:solidFill>
                <a:schemeClr val="accent4">
                  <a:lumMod val="50000"/>
                </a:schemeClr>
              </a:solidFill>
            </a:endParaRPr>
          </a:p>
        </p:txBody>
      </p:sp>
      <p:pic>
        <p:nvPicPr>
          <p:cNvPr id="6" name="Picture 5" descr="SQL Parser deep dive. Use cases, features, practical examples, and tools  for SQL parsing">
            <a:extLst>
              <a:ext uri="{FF2B5EF4-FFF2-40B4-BE49-F238E27FC236}">
                <a16:creationId xmlns:a16="http://schemas.microsoft.com/office/drawing/2014/main" id="{4FF46514-DDEA-3CED-523A-B50F155C0B20}"/>
              </a:ext>
            </a:extLst>
          </p:cNvPr>
          <p:cNvPicPr>
            <a:picLocks noChangeAspect="1"/>
          </p:cNvPicPr>
          <p:nvPr/>
        </p:nvPicPr>
        <p:blipFill>
          <a:blip r:embed="rId2"/>
          <a:stretch>
            <a:fillRect/>
          </a:stretch>
        </p:blipFill>
        <p:spPr>
          <a:xfrm>
            <a:off x="1476375" y="2309190"/>
            <a:ext cx="4286250" cy="2754564"/>
          </a:xfrm>
          <a:prstGeom prst="rect">
            <a:avLst/>
          </a:prstGeom>
        </p:spPr>
      </p:pic>
      <p:sp>
        <p:nvSpPr>
          <p:cNvPr id="8" name="TextBox 7">
            <a:extLst>
              <a:ext uri="{FF2B5EF4-FFF2-40B4-BE49-F238E27FC236}">
                <a16:creationId xmlns:a16="http://schemas.microsoft.com/office/drawing/2014/main" id="{3623FCF3-D76B-7E4D-5FE1-D8AE5EFD39C4}"/>
              </a:ext>
            </a:extLst>
          </p:cNvPr>
          <p:cNvSpPr txBox="1"/>
          <p:nvPr/>
        </p:nvSpPr>
        <p:spPr>
          <a:xfrm>
            <a:off x="455911" y="5272827"/>
            <a:ext cx="8115300" cy="1015663"/>
          </a:xfrm>
          <a:prstGeom prst="rect">
            <a:avLst/>
          </a:prstGeom>
          <a:noFill/>
        </p:spPr>
        <p:txBody>
          <a:bodyPr wrap="square">
            <a:spAutoFit/>
          </a:bodyPr>
          <a:lstStyle/>
          <a:p>
            <a:pPr marL="342900" indent="-342900">
              <a:lnSpc>
                <a:spcPct val="150000"/>
              </a:lnSpc>
              <a:buFont typeface="Arial" panose="020B0604020202020204" pitchFamily="34" charset="0"/>
              <a:buChar char="•"/>
              <a:defRPr sz="1800"/>
            </a:pPr>
            <a:r>
              <a:rPr lang="en-GB" sz="2400" dirty="0">
                <a:solidFill>
                  <a:schemeClr val="accent4">
                    <a:lumMod val="50000"/>
                  </a:schemeClr>
                </a:solidFill>
                <a:cs typeface="Segoe UI" panose="020B0502040204020203" pitchFamily="34" charset="0"/>
              </a:rPr>
              <a:t>Semantic checks: objects, types, privileges</a:t>
            </a:r>
          </a:p>
          <a:p>
            <a:pPr marL="342900" indent="-342900">
              <a:lnSpc>
                <a:spcPct val="100000"/>
              </a:lnSpc>
              <a:buFont typeface="Arial" panose="020B0604020202020204" pitchFamily="34" charset="0"/>
              <a:buChar char="•"/>
              <a:defRPr sz="1800"/>
            </a:pPr>
            <a:r>
              <a:rPr lang="en-GB" sz="2400" dirty="0">
                <a:solidFill>
                  <a:schemeClr val="accent4">
                    <a:lumMod val="50000"/>
                  </a:schemeClr>
                </a:solidFill>
                <a:cs typeface="Segoe UI" panose="020B0502040204020203" pitchFamily="34" charset="0"/>
              </a:rPr>
              <a:t>Errors at this stage: syntax errors, unknown identifiers</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par>
                                <p:cTn id="13" presetID="10" presetClass="entr" presetSubtype="0" fill="hold" nodeType="withEffect">
                                  <p:stCondLst>
                                    <p:cond delay="0"/>
                                  </p:stCondLst>
                                  <p:childTnLst>
                                    <p:set>
                                      <p:cBhvr>
                                        <p:cTn id="14" dur="1" fill="hold">
                                          <p:stCondLst>
                                            <p:cond delay="0"/>
                                          </p:stCondLst>
                                        </p:cTn>
                                        <p:tgtEl>
                                          <p:spTgt spid="6"/>
                                        </p:tgtEl>
                                        <p:attrNameLst>
                                          <p:attrName>style.visibility</p:attrName>
                                        </p:attrNameLst>
                                      </p:cBhvr>
                                      <p:to>
                                        <p:strVal val="visible"/>
                                      </p:to>
                                    </p:set>
                                    <p:animEffect transition="in" filter="fade">
                                      <p:cBhvr>
                                        <p:cTn id="15" dur="500"/>
                                        <p:tgtEl>
                                          <p:spTgt spid="6"/>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grpId="0" nodeType="clickEffect">
                                  <p:stCondLst>
                                    <p:cond delay="0"/>
                                  </p:stCondLst>
                                  <p:childTnLst>
                                    <p:set>
                                      <p:cBhvr>
                                        <p:cTn id="19" dur="1" fill="hold">
                                          <p:stCondLst>
                                            <p:cond delay="0"/>
                                          </p:stCondLst>
                                        </p:cTn>
                                        <p:tgtEl>
                                          <p:spTgt spid="8"/>
                                        </p:tgtEl>
                                        <p:attrNameLst>
                                          <p:attrName>style.visibility</p:attrName>
                                        </p:attrNameLst>
                                      </p:cBhvr>
                                      <p:to>
                                        <p:strVal val="visible"/>
                                      </p:to>
                                    </p:set>
                                    <p:animEffect transition="in" filter="fade">
                                      <p:cBhvr>
                                        <p:cTn id="20" dur="500"/>
                                        <p:tgtEl>
                                          <p:spTgt spid="8"/>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nodeType="clickEffect">
                                  <p:stCondLst>
                                    <p:cond delay="0"/>
                                  </p:stCondLst>
                                  <p:childTnLst>
                                    <p:set>
                                      <p:cBhvr>
                                        <p:cTn id="24" dur="1" fill="hold">
                                          <p:stCondLst>
                                            <p:cond delay="0"/>
                                          </p:stCondLst>
                                        </p:cTn>
                                        <p:tgtEl>
                                          <p:spTgt spid="8">
                                            <p:txEl>
                                              <p:pRg st="0" end="0"/>
                                            </p:txEl>
                                          </p:spTgt>
                                        </p:tgtEl>
                                        <p:attrNameLst>
                                          <p:attrName>style.visibility</p:attrName>
                                        </p:attrNameLst>
                                      </p:cBhvr>
                                      <p:to>
                                        <p:strVal val="visible"/>
                                      </p:to>
                                    </p:set>
                                    <p:animEffect transition="in" filter="fade">
                                      <p:cBhvr>
                                        <p:cTn id="25" dur="500"/>
                                        <p:tgtEl>
                                          <p:spTgt spid="8">
                                            <p:txEl>
                                              <p:pRg st="0" end="0"/>
                                            </p:txEl>
                                          </p:spTgt>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nodeType="clickEffect">
                                  <p:stCondLst>
                                    <p:cond delay="0"/>
                                  </p:stCondLst>
                                  <p:childTnLst>
                                    <p:set>
                                      <p:cBhvr>
                                        <p:cTn id="29" dur="1" fill="hold">
                                          <p:stCondLst>
                                            <p:cond delay="0"/>
                                          </p:stCondLst>
                                        </p:cTn>
                                        <p:tgtEl>
                                          <p:spTgt spid="8">
                                            <p:txEl>
                                              <p:pRg st="1" end="1"/>
                                            </p:txEl>
                                          </p:spTgt>
                                        </p:tgtEl>
                                        <p:attrNameLst>
                                          <p:attrName>style.visibility</p:attrName>
                                        </p:attrNameLst>
                                      </p:cBhvr>
                                      <p:to>
                                        <p:strVal val="visible"/>
                                      </p:to>
                                    </p:set>
                                    <p:animEffect transition="in" filter="fade">
                                      <p:cBhvr>
                                        <p:cTn id="30" dur="500"/>
                                        <p:tgtEl>
                                          <p:spTgt spid="8">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8"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233226" y="0"/>
            <a:ext cx="4677547" cy="833626"/>
          </a:xfrm>
        </p:spPr>
        <p:txBody>
          <a:bodyPr/>
          <a:lstStyle/>
          <a:p>
            <a:r>
              <a:rPr b="1" dirty="0">
                <a:solidFill>
                  <a:schemeClr val="tx2">
                    <a:lumMod val="75000"/>
                    <a:lumOff val="25000"/>
                  </a:schemeClr>
                </a:solidFill>
              </a:rPr>
              <a:t>Step 3: Query Rewrite Phase</a:t>
            </a:r>
          </a:p>
        </p:txBody>
      </p:sp>
      <p:sp>
        <p:nvSpPr>
          <p:cNvPr id="3" name="Content Placeholder 2"/>
          <p:cNvSpPr>
            <a:spLocks noGrp="1"/>
          </p:cNvSpPr>
          <p:nvPr>
            <p:ph type="body" sz="quarter" idx="12"/>
          </p:nvPr>
        </p:nvSpPr>
        <p:spPr>
          <a:xfrm>
            <a:off x="438150" y="2382796"/>
            <a:ext cx="7486650" cy="1867928"/>
          </a:xfrm>
        </p:spPr>
        <p:txBody>
          <a:bodyPr>
            <a:noAutofit/>
          </a:bodyPr>
          <a:lstStyle/>
          <a:p>
            <a:pPr marL="342900" indent="-342900">
              <a:lnSpc>
                <a:spcPct val="150000"/>
              </a:lnSpc>
              <a:buFont typeface="Arial" panose="020B0604020202020204" pitchFamily="34" charset="0"/>
              <a:buChar char="•"/>
              <a:defRPr sz="1800"/>
            </a:pPr>
            <a:r>
              <a:rPr sz="2400" dirty="0">
                <a:solidFill>
                  <a:schemeClr val="accent4">
                    <a:lumMod val="50000"/>
                  </a:schemeClr>
                </a:solidFill>
              </a:rPr>
              <a:t>Rule system rewrites parse tree (views, rules)</a:t>
            </a:r>
          </a:p>
          <a:p>
            <a:pPr marL="342900" indent="-342900">
              <a:lnSpc>
                <a:spcPct val="150000"/>
              </a:lnSpc>
              <a:buFont typeface="Arial" panose="020B0604020202020204" pitchFamily="34" charset="0"/>
              <a:buChar char="•"/>
              <a:defRPr sz="1800"/>
            </a:pPr>
            <a:r>
              <a:rPr sz="2400" dirty="0">
                <a:solidFill>
                  <a:schemeClr val="accent4">
                    <a:lumMod val="50000"/>
                  </a:schemeClr>
                </a:solidFill>
              </a:rPr>
              <a:t>Produces logical query tree prior to planning</a:t>
            </a:r>
          </a:p>
          <a:p>
            <a:pPr marL="342900" indent="-342900">
              <a:lnSpc>
                <a:spcPct val="150000"/>
              </a:lnSpc>
              <a:buFont typeface="Arial" panose="020B0604020202020204" pitchFamily="34" charset="0"/>
              <a:buChar char="•"/>
              <a:defRPr sz="1800"/>
            </a:pPr>
            <a:r>
              <a:rPr sz="2400" dirty="0">
                <a:solidFill>
                  <a:schemeClr val="accent4">
                    <a:lumMod val="50000"/>
                  </a:schemeClr>
                </a:solidFill>
              </a:rPr>
              <a:t>Ensures logical correctness before </a:t>
            </a:r>
            <a:r>
              <a:rPr lang="en-GB" sz="2400" dirty="0">
                <a:solidFill>
                  <a:schemeClr val="accent4">
                    <a:lumMod val="50000"/>
                  </a:schemeClr>
                </a:solidFill>
              </a:rPr>
              <a:t>planning</a:t>
            </a:r>
            <a:endParaRPr sz="2400" dirty="0">
              <a:solidFill>
                <a:schemeClr val="accent4">
                  <a:lumMod val="50000"/>
                </a:schemeClr>
              </a:solidFill>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500"/>
                                        <p:tgtEl>
                                          <p:spTgt spid="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Effect transition="in" filter="fade">
                                      <p:cBhvr>
                                        <p:cTn id="17" dur="500"/>
                                        <p:tgtEl>
                                          <p:spTgt spid="3">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802282" y="-1563"/>
            <a:ext cx="5532740" cy="833626"/>
          </a:xfrm>
        </p:spPr>
        <p:txBody>
          <a:bodyPr/>
          <a:lstStyle/>
          <a:p>
            <a:r>
              <a:rPr b="1" dirty="0">
                <a:solidFill>
                  <a:schemeClr val="tx2">
                    <a:lumMod val="75000"/>
                    <a:lumOff val="25000"/>
                  </a:schemeClr>
                </a:solidFill>
              </a:rPr>
              <a:t>Step 4: Query Planner — Overview</a:t>
            </a:r>
          </a:p>
        </p:txBody>
      </p:sp>
      <p:sp>
        <p:nvSpPr>
          <p:cNvPr id="3" name="Content Placeholder 2"/>
          <p:cNvSpPr>
            <a:spLocks noGrp="1"/>
          </p:cNvSpPr>
          <p:nvPr>
            <p:ph type="body" sz="quarter" idx="12"/>
          </p:nvPr>
        </p:nvSpPr>
        <p:spPr>
          <a:xfrm>
            <a:off x="438149" y="2787763"/>
            <a:ext cx="8261007" cy="2471350"/>
          </a:xfrm>
          <a:noFill/>
        </p:spPr>
        <p:txBody>
          <a:bodyPr vert="horz" wrap="square" lIns="0" tIns="0" rIns="0" bIns="0" rtlCol="0">
            <a:noAutofit/>
          </a:bodyPr>
          <a:lstStyle/>
          <a:p>
            <a:pPr marL="342900" indent="-342900">
              <a:lnSpc>
                <a:spcPct val="150000"/>
              </a:lnSpc>
              <a:buChar char="•"/>
            </a:pPr>
            <a:r>
              <a:rPr sz="2400" dirty="0">
                <a:solidFill>
                  <a:schemeClr val="accent4">
                    <a:lumMod val="50000"/>
                  </a:schemeClr>
                </a:solidFill>
              </a:rPr>
              <a:t>Converts query tree into an efficient </a:t>
            </a:r>
            <a:r>
              <a:rPr lang="en-GB" sz="2400" dirty="0">
                <a:solidFill>
                  <a:schemeClr val="accent4">
                    <a:lumMod val="50000"/>
                  </a:schemeClr>
                </a:solidFill>
              </a:rPr>
              <a:t>execution </a:t>
            </a:r>
            <a:r>
              <a:rPr sz="2400" dirty="0">
                <a:solidFill>
                  <a:schemeClr val="accent4">
                    <a:lumMod val="50000"/>
                  </a:schemeClr>
                </a:solidFill>
              </a:rPr>
              <a:t>plan</a:t>
            </a:r>
            <a:endParaRPr lang="en-GB" sz="2400" dirty="0">
              <a:solidFill>
                <a:schemeClr val="accent4">
                  <a:lumMod val="50000"/>
                </a:schemeClr>
              </a:solidFill>
            </a:endParaRPr>
          </a:p>
          <a:p>
            <a:pPr marL="342900" indent="-342900">
              <a:lnSpc>
                <a:spcPct val="150000"/>
              </a:lnSpc>
              <a:buChar char="•"/>
            </a:pPr>
            <a:r>
              <a:rPr lang="en-GB" sz="2400" dirty="0">
                <a:solidFill>
                  <a:schemeClr val="accent4">
                    <a:lumMod val="50000"/>
                  </a:schemeClr>
                </a:solidFill>
              </a:rPr>
              <a:t>Uses a cost‑based optimization approach</a:t>
            </a:r>
          </a:p>
          <a:p>
            <a:pPr marL="342900" indent="-342900">
              <a:lnSpc>
                <a:spcPct val="150000"/>
              </a:lnSpc>
              <a:buChar char="•"/>
            </a:pPr>
            <a:r>
              <a:rPr lang="en-GB" sz="2400" dirty="0">
                <a:solidFill>
                  <a:schemeClr val="accent4">
                    <a:lumMod val="50000"/>
                  </a:schemeClr>
                </a:solidFill>
              </a:rPr>
              <a:t>Generates multiple possible strategies (“paths”)</a:t>
            </a:r>
          </a:p>
          <a:p>
            <a:pPr lvl="1"/>
            <a:r>
              <a:rPr lang="en-GB" dirty="0"/>
              <a:t>For each path, estimates CPU cost, I/O cost, row counts</a:t>
            </a:r>
          </a:p>
          <a:p>
            <a:pPr lvl="1"/>
            <a:r>
              <a:rPr lang="en-GB" dirty="0"/>
              <a:t>Identifies the JOIN strategy possibilities and estimate their cost</a:t>
            </a:r>
            <a:endParaRPr dirty="0"/>
          </a:p>
        </p:txBody>
      </p:sp>
      <p:sp>
        <p:nvSpPr>
          <p:cNvPr id="4" name="TextBox 3">
            <a:extLst>
              <a:ext uri="{FF2B5EF4-FFF2-40B4-BE49-F238E27FC236}">
                <a16:creationId xmlns:a16="http://schemas.microsoft.com/office/drawing/2014/main" id="{2B15E2E0-C1FA-CDD0-D6B9-A33E92F7F004}"/>
              </a:ext>
            </a:extLst>
          </p:cNvPr>
          <p:cNvSpPr txBox="1"/>
          <p:nvPr/>
        </p:nvSpPr>
        <p:spPr>
          <a:xfrm>
            <a:off x="1267675" y="1259175"/>
            <a:ext cx="6608647" cy="1200329"/>
          </a:xfrm>
          <a:prstGeom prst="rect">
            <a:avLst/>
          </a:prstGeom>
          <a:noFill/>
        </p:spPr>
        <p:txBody>
          <a:bodyPr wrap="square" rtlCol="0">
            <a:spAutoFit/>
          </a:bodyPr>
          <a:lstStyle/>
          <a:p>
            <a:r>
              <a:rPr lang="en-GB" sz="2400" b="1" dirty="0"/>
              <a:t>Definition</a:t>
            </a:r>
            <a:r>
              <a:rPr lang="en-GB" sz="2400" dirty="0"/>
              <a:t>: Cost-based component that chooses the cheapest valid execution strategy for a query using statistics and path exploration</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0" end="0"/>
                                            </p:txEl>
                                          </p:spTgt>
                                        </p:tgtEl>
                                        <p:attrNameLst>
                                          <p:attrName>style.visibility</p:attrName>
                                        </p:attrNameLst>
                                      </p:cBhvr>
                                      <p:to>
                                        <p:strVal val="visible"/>
                                      </p:to>
                                    </p:set>
                                    <p:animEffect transition="in" filter="fade">
                                      <p:cBhvr>
                                        <p:cTn id="12" dur="500"/>
                                        <p:tgtEl>
                                          <p:spTgt spid="3">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3">
                                            <p:txEl>
                                              <p:pRg st="1" end="1"/>
                                            </p:txEl>
                                          </p:spTgt>
                                        </p:tgtEl>
                                        <p:attrNameLst>
                                          <p:attrName>style.visibility</p:attrName>
                                        </p:attrNameLst>
                                      </p:cBhvr>
                                      <p:to>
                                        <p:strVal val="visible"/>
                                      </p:to>
                                    </p:set>
                                    <p:animEffect transition="in" filter="fade">
                                      <p:cBhvr>
                                        <p:cTn id="17" dur="500"/>
                                        <p:tgtEl>
                                          <p:spTgt spid="3">
                                            <p:txEl>
                                              <p:pRg st="1" end="1"/>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3">
                                            <p:txEl>
                                              <p:pRg st="2" end="2"/>
                                            </p:txEl>
                                          </p:spTgt>
                                        </p:tgtEl>
                                        <p:attrNameLst>
                                          <p:attrName>style.visibility</p:attrName>
                                        </p:attrNameLst>
                                      </p:cBhvr>
                                      <p:to>
                                        <p:strVal val="visible"/>
                                      </p:to>
                                    </p:set>
                                    <p:animEffect transition="in" filter="fade">
                                      <p:cBhvr>
                                        <p:cTn id="22" dur="500"/>
                                        <p:tgtEl>
                                          <p:spTgt spid="3">
                                            <p:txEl>
                                              <p:pRg st="2" end="2"/>
                                            </p:txEl>
                                          </p:spTgt>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3">
                                            <p:txEl>
                                              <p:pRg st="3" end="3"/>
                                            </p:txEl>
                                          </p:spTgt>
                                        </p:tgtEl>
                                        <p:attrNameLst>
                                          <p:attrName>style.visibility</p:attrName>
                                        </p:attrNameLst>
                                      </p:cBhvr>
                                      <p:to>
                                        <p:strVal val="visible"/>
                                      </p:to>
                                    </p:set>
                                    <p:animEffect transition="in" filter="fade">
                                      <p:cBhvr>
                                        <p:cTn id="25" dur="500"/>
                                        <p:tgtEl>
                                          <p:spTgt spid="3">
                                            <p:txEl>
                                              <p:pRg st="3" end="3"/>
                                            </p:txEl>
                                          </p:spTgt>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3">
                                            <p:txEl>
                                              <p:pRg st="4" end="4"/>
                                            </p:txEl>
                                          </p:spTgt>
                                        </p:tgtEl>
                                        <p:attrNameLst>
                                          <p:attrName>style.visibility</p:attrName>
                                        </p:attrNameLst>
                                      </p:cBhvr>
                                      <p:to>
                                        <p:strVal val="visible"/>
                                      </p:to>
                                    </p:set>
                                    <p:animEffect transition="in" filter="fade">
                                      <p:cBhvr>
                                        <p:cTn id="28" dur="500"/>
                                        <p:tgtEl>
                                          <p:spTgt spid="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4"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558621" y="146420"/>
            <a:ext cx="4026758" cy="833626"/>
          </a:xfrm>
        </p:spPr>
        <p:txBody>
          <a:bodyPr>
            <a:noAutofit/>
          </a:bodyPr>
          <a:lstStyle/>
          <a:p>
            <a:r>
              <a:rPr b="1" dirty="0">
                <a:solidFill>
                  <a:schemeClr val="tx2">
                    <a:lumMod val="75000"/>
                    <a:lumOff val="25000"/>
                  </a:schemeClr>
                </a:solidFill>
              </a:rPr>
              <a:t>Planner Mechanics: Cost-Based Optimization</a:t>
            </a:r>
          </a:p>
        </p:txBody>
      </p:sp>
      <p:sp>
        <p:nvSpPr>
          <p:cNvPr id="3" name="Content Placeholder 2"/>
          <p:cNvSpPr>
            <a:spLocks noGrp="1"/>
          </p:cNvSpPr>
          <p:nvPr>
            <p:ph type="body" sz="quarter" idx="12"/>
          </p:nvPr>
        </p:nvSpPr>
        <p:spPr>
          <a:xfrm>
            <a:off x="411891" y="1690817"/>
            <a:ext cx="8246205" cy="3476366"/>
          </a:xfrm>
        </p:spPr>
        <p:txBody>
          <a:bodyPr>
            <a:noAutofit/>
          </a:bodyPr>
          <a:lstStyle/>
          <a:p>
            <a:pPr marL="342900" indent="-342900">
              <a:lnSpc>
                <a:spcPct val="150000"/>
              </a:lnSpc>
              <a:buFont typeface="Arial" panose="020B0604020202020204" pitchFamily="34" charset="0"/>
              <a:buChar char="•"/>
              <a:defRPr sz="1800"/>
            </a:pPr>
            <a:r>
              <a:rPr lang="en-GB" sz="2400" dirty="0">
                <a:solidFill>
                  <a:schemeClr val="accent4">
                    <a:lumMod val="50000"/>
                  </a:schemeClr>
                </a:solidFill>
              </a:rPr>
              <a:t>Cost model estimates the cost for:</a:t>
            </a:r>
          </a:p>
          <a:p>
            <a:pPr lvl="1">
              <a:lnSpc>
                <a:spcPct val="150000"/>
              </a:lnSpc>
              <a:defRPr sz="1800"/>
            </a:pPr>
            <a:r>
              <a:rPr lang="en-GB" sz="2400" dirty="0">
                <a:solidFill>
                  <a:schemeClr val="accent4">
                    <a:lumMod val="50000"/>
                  </a:schemeClr>
                </a:solidFill>
              </a:rPr>
              <a:t>S</a:t>
            </a:r>
            <a:r>
              <a:rPr sz="2400" dirty="0">
                <a:solidFill>
                  <a:schemeClr val="accent4">
                    <a:lumMod val="50000"/>
                  </a:schemeClr>
                </a:solidFill>
              </a:rPr>
              <a:t>eq scans</a:t>
            </a:r>
            <a:endParaRPr lang="en-GB" sz="2400" dirty="0">
              <a:solidFill>
                <a:schemeClr val="accent4">
                  <a:lumMod val="50000"/>
                </a:schemeClr>
              </a:solidFill>
            </a:endParaRPr>
          </a:p>
          <a:p>
            <a:pPr lvl="1">
              <a:lnSpc>
                <a:spcPct val="150000"/>
              </a:lnSpc>
              <a:defRPr sz="1800"/>
            </a:pPr>
            <a:r>
              <a:rPr lang="en-GB" sz="2400" dirty="0">
                <a:solidFill>
                  <a:schemeClr val="accent4">
                    <a:lumMod val="50000"/>
                  </a:schemeClr>
                </a:solidFill>
              </a:rPr>
              <a:t>I</a:t>
            </a:r>
            <a:r>
              <a:rPr sz="2400" dirty="0" err="1">
                <a:solidFill>
                  <a:schemeClr val="accent4">
                    <a:lumMod val="50000"/>
                  </a:schemeClr>
                </a:solidFill>
              </a:rPr>
              <a:t>ndex</a:t>
            </a:r>
            <a:r>
              <a:rPr sz="2400" dirty="0">
                <a:solidFill>
                  <a:schemeClr val="accent4">
                    <a:lumMod val="50000"/>
                  </a:schemeClr>
                </a:solidFill>
              </a:rPr>
              <a:t> scans</a:t>
            </a:r>
            <a:endParaRPr lang="en-GB" sz="2400" dirty="0">
              <a:solidFill>
                <a:schemeClr val="accent4">
                  <a:lumMod val="50000"/>
                </a:schemeClr>
              </a:solidFill>
            </a:endParaRPr>
          </a:p>
          <a:p>
            <a:pPr lvl="1">
              <a:lnSpc>
                <a:spcPct val="150000"/>
              </a:lnSpc>
              <a:defRPr sz="1800"/>
            </a:pPr>
            <a:r>
              <a:rPr lang="en-GB" sz="2400" dirty="0">
                <a:solidFill>
                  <a:schemeClr val="accent4">
                    <a:lumMod val="50000"/>
                  </a:schemeClr>
                </a:solidFill>
              </a:rPr>
              <a:t>J</a:t>
            </a:r>
            <a:r>
              <a:rPr sz="2400" dirty="0" err="1">
                <a:solidFill>
                  <a:schemeClr val="accent4">
                    <a:lumMod val="50000"/>
                  </a:schemeClr>
                </a:solidFill>
              </a:rPr>
              <a:t>oins</a:t>
            </a:r>
            <a:r>
              <a:rPr lang="en-GB" sz="2400" dirty="0">
                <a:solidFill>
                  <a:schemeClr val="accent4">
                    <a:lumMod val="50000"/>
                  </a:schemeClr>
                </a:solidFill>
              </a:rPr>
              <a:t> (nested loop, hash join, merge join)</a:t>
            </a:r>
          </a:p>
          <a:p>
            <a:pPr lvl="1">
              <a:lnSpc>
                <a:spcPct val="150000"/>
              </a:lnSpc>
              <a:defRPr sz="1800"/>
            </a:pPr>
            <a:r>
              <a:rPr lang="en-GB" sz="2400" dirty="0">
                <a:solidFill>
                  <a:schemeClr val="accent4">
                    <a:lumMod val="50000"/>
                  </a:schemeClr>
                </a:solidFill>
              </a:rPr>
              <a:t>S</a:t>
            </a:r>
            <a:r>
              <a:rPr sz="2400" dirty="0">
                <a:solidFill>
                  <a:schemeClr val="accent4">
                    <a:lumMod val="50000"/>
                  </a:schemeClr>
                </a:solidFill>
              </a:rPr>
              <a:t>orts</a:t>
            </a:r>
            <a:r>
              <a:rPr lang="en-GB" sz="2400" dirty="0">
                <a:solidFill>
                  <a:schemeClr val="accent4">
                    <a:lumMod val="50000"/>
                  </a:schemeClr>
                </a:solidFill>
              </a:rPr>
              <a:t> and</a:t>
            </a:r>
            <a:r>
              <a:rPr sz="2400" dirty="0">
                <a:solidFill>
                  <a:schemeClr val="accent4">
                    <a:lumMod val="50000"/>
                  </a:schemeClr>
                </a:solidFill>
              </a:rPr>
              <a:t> </a:t>
            </a:r>
            <a:r>
              <a:rPr sz="2400" dirty="0" err="1">
                <a:solidFill>
                  <a:schemeClr val="accent4">
                    <a:lumMod val="50000"/>
                  </a:schemeClr>
                </a:solidFill>
              </a:rPr>
              <a:t>aggregat</a:t>
            </a:r>
            <a:r>
              <a:rPr lang="en-GB" sz="2400" dirty="0">
                <a:solidFill>
                  <a:schemeClr val="accent4">
                    <a:lumMod val="50000"/>
                  </a:schemeClr>
                </a:solidFill>
              </a:rPr>
              <a:t>ion</a:t>
            </a:r>
            <a:endParaRPr sz="2400" dirty="0">
              <a:solidFill>
                <a:schemeClr val="accent4">
                  <a:lumMod val="50000"/>
                </a:schemeClr>
              </a:solidFill>
            </a:endParaRPr>
          </a:p>
          <a:p>
            <a:pPr marL="342900" indent="-342900">
              <a:lnSpc>
                <a:spcPct val="150000"/>
              </a:lnSpc>
              <a:buFont typeface="Arial" panose="020B0604020202020204" pitchFamily="34" charset="0"/>
              <a:buChar char="•"/>
              <a:defRPr sz="1800"/>
            </a:pPr>
            <a:r>
              <a:rPr lang="en-GB" sz="2400" dirty="0">
                <a:solidFill>
                  <a:schemeClr val="accent4">
                    <a:lumMod val="50000"/>
                  </a:schemeClr>
                </a:solidFill>
              </a:rPr>
              <a:t>Based on </a:t>
            </a:r>
            <a:r>
              <a:rPr sz="2400" dirty="0">
                <a:solidFill>
                  <a:schemeClr val="accent4">
                    <a:lumMod val="50000"/>
                  </a:schemeClr>
                </a:solidFill>
              </a:rPr>
              <a:t>statistics (</a:t>
            </a:r>
            <a:r>
              <a:rPr sz="2400" dirty="0" err="1">
                <a:solidFill>
                  <a:schemeClr val="accent4">
                    <a:lumMod val="50000"/>
                  </a:schemeClr>
                </a:solidFill>
              </a:rPr>
              <a:t>pg_stats</a:t>
            </a:r>
            <a:r>
              <a:rPr sz="2400" dirty="0">
                <a:solidFill>
                  <a:schemeClr val="accent4">
                    <a:lumMod val="50000"/>
                  </a:schemeClr>
                </a:solidFill>
              </a:rPr>
              <a:t>): histograms, </a:t>
            </a:r>
            <a:r>
              <a:rPr sz="2400" dirty="0" err="1">
                <a:solidFill>
                  <a:schemeClr val="accent4">
                    <a:lumMod val="50000"/>
                  </a:schemeClr>
                </a:solidFill>
              </a:rPr>
              <a:t>n_distinct</a:t>
            </a:r>
            <a:r>
              <a:rPr sz="2400" dirty="0">
                <a:solidFill>
                  <a:schemeClr val="accent4">
                    <a:lumMod val="50000"/>
                  </a:schemeClr>
                </a:solidFill>
              </a:rPr>
              <a:t>, correlation</a:t>
            </a:r>
            <a:endParaRPr lang="en-GB" sz="2400" dirty="0">
              <a:solidFill>
                <a:schemeClr val="accent4">
                  <a:lumMod val="50000"/>
                </a:schemeClr>
              </a:solidFill>
            </a:endParaRPr>
          </a:p>
          <a:p>
            <a:pPr marL="342900" indent="-342900">
              <a:lnSpc>
                <a:spcPct val="150000"/>
              </a:lnSpc>
              <a:buFont typeface="Arial" panose="020B0604020202020204" pitchFamily="34" charset="0"/>
              <a:buChar char="•"/>
              <a:defRPr sz="1800"/>
            </a:pPr>
            <a:r>
              <a:rPr lang="en-GB" sz="2400" dirty="0">
                <a:solidFill>
                  <a:schemeClr val="accent4">
                    <a:lumMod val="50000"/>
                  </a:schemeClr>
                </a:solidFill>
              </a:rPr>
              <a:t>Uses sampling-based planning for large tables</a:t>
            </a:r>
            <a:endParaRPr sz="2400" dirty="0">
              <a:solidFill>
                <a:schemeClr val="accent4">
                  <a:lumMod val="50000"/>
                </a:schemeClr>
              </a:solidFill>
            </a:endParaRP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500"/>
                                        <p:tgtEl>
                                          <p:spTgt spid="3">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Effect transition="in" filter="fade">
                                      <p:cBhvr>
                                        <p:cTn id="13" dur="500"/>
                                        <p:tgtEl>
                                          <p:spTgt spid="3">
                                            <p:txEl>
                                              <p:pRg st="2" end="2"/>
                                            </p:txEl>
                                          </p:spTgt>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3">
                                            <p:txEl>
                                              <p:pRg st="3" end="3"/>
                                            </p:txEl>
                                          </p:spTgt>
                                        </p:tgtEl>
                                        <p:attrNameLst>
                                          <p:attrName>style.visibility</p:attrName>
                                        </p:attrNameLst>
                                      </p:cBhvr>
                                      <p:to>
                                        <p:strVal val="visible"/>
                                      </p:to>
                                    </p:set>
                                    <p:animEffect transition="in" filter="fade">
                                      <p:cBhvr>
                                        <p:cTn id="16" dur="500"/>
                                        <p:tgtEl>
                                          <p:spTgt spid="3">
                                            <p:txEl>
                                              <p:pRg st="3" end="3"/>
                                            </p:txEl>
                                          </p:spTgt>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animEffect transition="in" filter="fade">
                                      <p:cBhvr>
                                        <p:cTn id="19" dur="500"/>
                                        <p:tgtEl>
                                          <p:spTgt spid="3">
                                            <p:txEl>
                                              <p:pRg st="4" end="4"/>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grpId="0" nodeType="clickEffect">
                                  <p:stCondLst>
                                    <p:cond delay="0"/>
                                  </p:stCondLst>
                                  <p:childTnLst>
                                    <p:set>
                                      <p:cBhvr>
                                        <p:cTn id="23" dur="1" fill="hold">
                                          <p:stCondLst>
                                            <p:cond delay="0"/>
                                          </p:stCondLst>
                                        </p:cTn>
                                        <p:tgtEl>
                                          <p:spTgt spid="3">
                                            <p:txEl>
                                              <p:pRg st="5" end="5"/>
                                            </p:txEl>
                                          </p:spTgt>
                                        </p:tgtEl>
                                        <p:attrNameLst>
                                          <p:attrName>style.visibility</p:attrName>
                                        </p:attrNameLst>
                                      </p:cBhvr>
                                      <p:to>
                                        <p:strVal val="visible"/>
                                      </p:to>
                                    </p:set>
                                    <p:animEffect transition="in" filter="fade">
                                      <p:cBhvr>
                                        <p:cTn id="24" dur="500"/>
                                        <p:tgtEl>
                                          <p:spTgt spid="3">
                                            <p:txEl>
                                              <p:pRg st="5" end="5"/>
                                            </p:txEl>
                                          </p:spTgt>
                                        </p:tgtEl>
                                      </p:cBhvr>
                                    </p:animEffect>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grpId="0" nodeType="clickEffect">
                                  <p:stCondLst>
                                    <p:cond delay="0"/>
                                  </p:stCondLst>
                                  <p:childTnLst>
                                    <p:set>
                                      <p:cBhvr>
                                        <p:cTn id="28" dur="1" fill="hold">
                                          <p:stCondLst>
                                            <p:cond delay="0"/>
                                          </p:stCondLst>
                                        </p:cTn>
                                        <p:tgtEl>
                                          <p:spTgt spid="3">
                                            <p:txEl>
                                              <p:pRg st="6" end="6"/>
                                            </p:txEl>
                                          </p:spTgt>
                                        </p:tgtEl>
                                        <p:attrNameLst>
                                          <p:attrName>style.visibility</p:attrName>
                                        </p:attrNameLst>
                                      </p:cBhvr>
                                      <p:to>
                                        <p:strVal val="visible"/>
                                      </p:to>
                                    </p:set>
                                    <p:animEffect transition="in" filter="fade">
                                      <p:cBhvr>
                                        <p:cTn id="29" dur="500"/>
                                        <p:tgtEl>
                                          <p:spTgt spid="3">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Metadata/LabelInfo.xml><?xml version="1.0" encoding="utf-8"?>
<clbl:labelList xmlns:clbl="http://schemas.microsoft.com/office/2020/mipLabelMetadata">
  <clbl:label id="{f42aa342-8706-4288-bd11-ebb85995028c}" enabled="1" method="Standard" siteId="{72f988bf-86f1-41af-91ab-2d7cd011db47}" removed="0"/>
</clbl:labelList>
</file>

<file path=docProps/app.xml><?xml version="1.0" encoding="utf-8"?>
<Properties xmlns="http://schemas.openxmlformats.org/officeDocument/2006/extended-properties" xmlns:vt="http://schemas.openxmlformats.org/officeDocument/2006/docPropsVTypes">
  <TotalTime>3116</TotalTime>
  <Words>1765</Words>
  <Application>Microsoft Office PowerPoint</Application>
  <PresentationFormat>On-screen Show (4:3)</PresentationFormat>
  <Paragraphs>193</Paragraphs>
  <Slides>28</Slides>
  <Notes>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28</vt:i4>
      </vt:variant>
    </vt:vector>
  </HeadingPairs>
  <TitlesOfParts>
    <vt:vector size="36" baseType="lpstr">
      <vt:lpstr>Aptos</vt:lpstr>
      <vt:lpstr>Aptos Display</vt:lpstr>
      <vt:lpstr>Arial</vt:lpstr>
      <vt:lpstr>Consolas</vt:lpstr>
      <vt:lpstr>Segoe Sans Text</vt:lpstr>
      <vt:lpstr>Segoe UI</vt:lpstr>
      <vt:lpstr>Wingdings</vt:lpstr>
      <vt:lpstr>Custom Design</vt:lpstr>
      <vt:lpstr>PostgreSQL Query Execution Process</vt:lpstr>
      <vt:lpstr>PostgreSQL Planner</vt:lpstr>
      <vt:lpstr>Understanding Query Execution Process</vt:lpstr>
      <vt:lpstr>Query Execution in a nutshell</vt:lpstr>
      <vt:lpstr>Step 1: Client Issues Query</vt:lpstr>
      <vt:lpstr>Step 2: Parsing &amp; Syntax Checking</vt:lpstr>
      <vt:lpstr>Step 3: Query Rewrite Phase</vt:lpstr>
      <vt:lpstr>Step 4: Query Planner — Overview</vt:lpstr>
      <vt:lpstr>Planner Mechanics: Cost-Based Optimization</vt:lpstr>
      <vt:lpstr>Planner: Plan Generation &amp; Path Selection</vt:lpstr>
      <vt:lpstr>Step 5: The Executor — Overview</vt:lpstr>
      <vt:lpstr>How PostgreSQL Fetches Data (Disk &amp; Memory)</vt:lpstr>
      <vt:lpstr>Buffer Manager &amp; Shared Buffers</vt:lpstr>
      <vt:lpstr>Data which is ready, goes back to the client</vt:lpstr>
      <vt:lpstr>Interpreting the Execution Plan</vt:lpstr>
      <vt:lpstr>What’s an Execution Plan?</vt:lpstr>
      <vt:lpstr>Execution Plan components 1</vt:lpstr>
      <vt:lpstr>Execution Plan components 2</vt:lpstr>
      <vt:lpstr>Execution Plan components 3</vt:lpstr>
      <vt:lpstr>How to Interpret EXPLAIN / EXPLAIN ANALYZE</vt:lpstr>
      <vt:lpstr>Common relations operations</vt:lpstr>
      <vt:lpstr>Examples</vt:lpstr>
      <vt:lpstr>Example – tuning in action 1</vt:lpstr>
      <vt:lpstr>Example – tuning in action 2</vt:lpstr>
      <vt:lpstr>Example – tuning in action 3</vt:lpstr>
      <vt:lpstr>TIPS!</vt:lpstr>
      <vt:lpstr>Summary &amp; Key Takeaways</vt:lpstr>
      <vt:lpstr>PowerPoint Presentation</vt:lpstr>
    </vt:vector>
  </TitlesOfParts>
  <Manager/>
  <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keywords/>
  <dc:description>generated using python-pptx</dc:description>
  <cp:lastModifiedBy>Lauro Ojeda</cp:lastModifiedBy>
  <cp:revision>5</cp:revision>
  <dcterms:created xsi:type="dcterms:W3CDTF">2013-01-27T09:14:16Z</dcterms:created>
  <dcterms:modified xsi:type="dcterms:W3CDTF">2026-02-26T17:16:46Z</dcterms:modified>
  <cp:category/>
</cp:coreProperties>
</file>

<file path=docProps/thumbnail.jpeg>
</file>